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314" r:id="rId2"/>
    <p:sldId id="315" r:id="rId3"/>
    <p:sldId id="287" r:id="rId4"/>
    <p:sldId id="300" r:id="rId5"/>
    <p:sldId id="301" r:id="rId6"/>
    <p:sldId id="302" r:id="rId7"/>
    <p:sldId id="303" r:id="rId8"/>
    <p:sldId id="304" r:id="rId9"/>
    <p:sldId id="288" r:id="rId10"/>
    <p:sldId id="289" r:id="rId11"/>
    <p:sldId id="290" r:id="rId12"/>
    <p:sldId id="293" r:id="rId13"/>
    <p:sldId id="292" r:id="rId14"/>
    <p:sldId id="294" r:id="rId15"/>
    <p:sldId id="306" r:id="rId16"/>
    <p:sldId id="309" r:id="rId17"/>
    <p:sldId id="291" r:id="rId18"/>
    <p:sldId id="296" r:id="rId19"/>
    <p:sldId id="299" r:id="rId20"/>
    <p:sldId id="313" r:id="rId21"/>
    <p:sldId id="297" r:id="rId22"/>
    <p:sldId id="312" r:id="rId23"/>
    <p:sldId id="307" r:id="rId24"/>
    <p:sldId id="311" r:id="rId25"/>
    <p:sldId id="308" r:id="rId26"/>
    <p:sldId id="305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C0565-C33C-4498-AABE-5866FE8D5DEC}" v="376" dt="2024-05-28T12:59:50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SPATARO (Guest)" userId="0ac6a636-7e99-4768-aa6e-7e69bfa40c5d" providerId="ADAL" clId="{E0A9901A-F0EB-4326-A7B4-43F213A199BC}"/>
    <pc:docChg chg="custSel modSld">
      <pc:chgData name="Francesco SPATARO (Guest)" userId="0ac6a636-7e99-4768-aa6e-7e69bfa40c5d" providerId="ADAL" clId="{E0A9901A-F0EB-4326-A7B4-43F213A199BC}" dt="2024-03-26T14:10:01.182" v="194"/>
      <pc:docMkLst>
        <pc:docMk/>
      </pc:docMkLst>
      <pc:sldChg chg="addSp delSp modSp mod">
        <pc:chgData name="Francesco SPATARO (Guest)" userId="0ac6a636-7e99-4768-aa6e-7e69bfa40c5d" providerId="ADAL" clId="{E0A9901A-F0EB-4326-A7B4-43F213A199BC}" dt="2024-03-26T14:09:15.635" v="162" actId="1076"/>
        <pc:sldMkLst>
          <pc:docMk/>
          <pc:sldMk cId="1447748154" sldId="287"/>
        </pc:sldMkLst>
        <pc:spChg chg="mod">
          <ac:chgData name="Francesco SPATARO (Guest)" userId="0ac6a636-7e99-4768-aa6e-7e69bfa40c5d" providerId="ADAL" clId="{E0A9901A-F0EB-4326-A7B4-43F213A199BC}" dt="2024-03-26T14:09:08.185" v="160" actId="1076"/>
          <ac:spMkLst>
            <pc:docMk/>
            <pc:sldMk cId="1447748154" sldId="287"/>
            <ac:spMk id="4" creationId="{B5B7CCD7-4148-73C0-2BAA-23F5075985FB}"/>
          </ac:spMkLst>
        </pc:spChg>
        <pc:spChg chg="add mod">
          <ac:chgData name="Francesco SPATARO (Guest)" userId="0ac6a636-7e99-4768-aa6e-7e69bfa40c5d" providerId="ADAL" clId="{E0A9901A-F0EB-4326-A7B4-43F213A199BC}" dt="2024-03-26T14:04:23.060" v="114" actId="1037"/>
          <ac:spMkLst>
            <pc:docMk/>
            <pc:sldMk cId="1447748154" sldId="287"/>
            <ac:spMk id="11" creationId="{52F21D15-0067-0CE9-C0CC-27ED9F6FA4A3}"/>
          </ac:spMkLst>
        </pc:spChg>
        <pc:picChg chg="add del mod">
          <ac:chgData name="Francesco SPATARO (Guest)" userId="0ac6a636-7e99-4768-aa6e-7e69bfa40c5d" providerId="ADAL" clId="{E0A9901A-F0EB-4326-A7B4-43F213A199BC}" dt="2024-03-26T14:09:01.574" v="156" actId="478"/>
          <ac:picMkLst>
            <pc:docMk/>
            <pc:sldMk cId="1447748154" sldId="287"/>
            <ac:picMk id="1034" creationId="{2A9E277C-BDF5-D21C-1BB0-E34201450025}"/>
          </ac:picMkLst>
        </pc:picChg>
        <pc:picChg chg="add mod">
          <ac:chgData name="Francesco SPATARO (Guest)" userId="0ac6a636-7e99-4768-aa6e-7e69bfa40c5d" providerId="ADAL" clId="{E0A9901A-F0EB-4326-A7B4-43F213A199BC}" dt="2024-03-26T14:09:15.635" v="162" actId="1076"/>
          <ac:picMkLst>
            <pc:docMk/>
            <pc:sldMk cId="1447748154" sldId="287"/>
            <ac:picMk id="1036" creationId="{2453644E-95B0-B2D6-8976-1DCE32B2F486}"/>
          </ac:picMkLst>
        </pc:picChg>
        <pc:picChg chg="add mod">
          <ac:chgData name="Francesco SPATARO (Guest)" userId="0ac6a636-7e99-4768-aa6e-7e69bfa40c5d" providerId="ADAL" clId="{E0A9901A-F0EB-4326-A7B4-43F213A199BC}" dt="2024-03-26T14:09:12.544" v="161" actId="1076"/>
          <ac:picMkLst>
            <pc:docMk/>
            <pc:sldMk cId="1447748154" sldId="287"/>
            <ac:picMk id="1038" creationId="{B0D45A4B-4343-20F8-D7AB-FAD042C42540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47.425" v="183"/>
        <pc:sldMkLst>
          <pc:docMk/>
          <pc:sldMk cId="630949450" sldId="288"/>
        </pc:sldMkLst>
        <pc:spChg chg="add mod">
          <ac:chgData name="Francesco SPATARO (Guest)" userId="0ac6a636-7e99-4768-aa6e-7e69bfa40c5d" providerId="ADAL" clId="{E0A9901A-F0EB-4326-A7B4-43F213A199BC}" dt="2024-03-26T14:04:34.241" v="120"/>
          <ac:spMkLst>
            <pc:docMk/>
            <pc:sldMk cId="630949450" sldId="288"/>
            <ac:spMk id="16" creationId="{D428EC09-F733-8139-47FF-F31DE9A27B69}"/>
          </ac:spMkLst>
        </pc:spChg>
        <pc:picChg chg="add mod">
          <ac:chgData name="Francesco SPATARO (Guest)" userId="0ac6a636-7e99-4768-aa6e-7e69bfa40c5d" providerId="ADAL" clId="{E0A9901A-F0EB-4326-A7B4-43F213A199BC}" dt="2024-03-26T14:09:47.425" v="183"/>
          <ac:picMkLst>
            <pc:docMk/>
            <pc:sldMk cId="630949450" sldId="288"/>
            <ac:picMk id="17" creationId="{1D7A2673-F81B-1C0F-2BE8-7FDA9A9BF4D8}"/>
          </ac:picMkLst>
        </pc:picChg>
        <pc:picChg chg="add mod">
          <ac:chgData name="Francesco SPATARO (Guest)" userId="0ac6a636-7e99-4768-aa6e-7e69bfa40c5d" providerId="ADAL" clId="{E0A9901A-F0EB-4326-A7B4-43F213A199BC}" dt="2024-03-26T14:09:47.425" v="183"/>
          <ac:picMkLst>
            <pc:docMk/>
            <pc:sldMk cId="630949450" sldId="288"/>
            <ac:picMk id="18" creationId="{546531F8-D5BC-F773-3651-C581C6F575EA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48.775" v="184"/>
        <pc:sldMkLst>
          <pc:docMk/>
          <pc:sldMk cId="3423570590" sldId="289"/>
        </pc:sldMkLst>
        <pc:spChg chg="add mod">
          <ac:chgData name="Francesco SPATARO (Guest)" userId="0ac6a636-7e99-4768-aa6e-7e69bfa40c5d" providerId="ADAL" clId="{E0A9901A-F0EB-4326-A7B4-43F213A199BC}" dt="2024-03-26T14:04:35.643" v="121"/>
          <ac:spMkLst>
            <pc:docMk/>
            <pc:sldMk cId="3423570590" sldId="289"/>
            <ac:spMk id="26" creationId="{C9FEC1D6-51E6-7E7A-F782-001B569CDEF6}"/>
          </ac:spMkLst>
        </pc:spChg>
        <pc:picChg chg="add mod">
          <ac:chgData name="Francesco SPATARO (Guest)" userId="0ac6a636-7e99-4768-aa6e-7e69bfa40c5d" providerId="ADAL" clId="{E0A9901A-F0EB-4326-A7B4-43F213A199BC}" dt="2024-03-26T14:09:48.775" v="184"/>
          <ac:picMkLst>
            <pc:docMk/>
            <pc:sldMk cId="3423570590" sldId="289"/>
            <ac:picMk id="27" creationId="{E7B2A968-0CD6-67AA-FDDA-D19FBCA8ACC3}"/>
          </ac:picMkLst>
        </pc:picChg>
        <pc:picChg chg="add mod">
          <ac:chgData name="Francesco SPATARO (Guest)" userId="0ac6a636-7e99-4768-aa6e-7e69bfa40c5d" providerId="ADAL" clId="{E0A9901A-F0EB-4326-A7B4-43F213A199BC}" dt="2024-03-26T14:09:48.775" v="184"/>
          <ac:picMkLst>
            <pc:docMk/>
            <pc:sldMk cId="3423570590" sldId="289"/>
            <ac:picMk id="28" creationId="{519BDB83-792B-5FD7-154E-3DB24AD152FB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0.146" v="185"/>
        <pc:sldMkLst>
          <pc:docMk/>
          <pc:sldMk cId="3565889344" sldId="290"/>
        </pc:sldMkLst>
        <pc:spChg chg="add mod">
          <ac:chgData name="Francesco SPATARO (Guest)" userId="0ac6a636-7e99-4768-aa6e-7e69bfa40c5d" providerId="ADAL" clId="{E0A9901A-F0EB-4326-A7B4-43F213A199BC}" dt="2024-03-26T14:04:36.782" v="122"/>
          <ac:spMkLst>
            <pc:docMk/>
            <pc:sldMk cId="3565889344" sldId="290"/>
            <ac:spMk id="14" creationId="{D5636C73-EAFD-3880-22AB-F62C8620B2B7}"/>
          </ac:spMkLst>
        </pc:spChg>
        <pc:picChg chg="add mod">
          <ac:chgData name="Francesco SPATARO (Guest)" userId="0ac6a636-7e99-4768-aa6e-7e69bfa40c5d" providerId="ADAL" clId="{E0A9901A-F0EB-4326-A7B4-43F213A199BC}" dt="2024-03-26T14:09:50.146" v="185"/>
          <ac:picMkLst>
            <pc:docMk/>
            <pc:sldMk cId="3565889344" sldId="290"/>
            <ac:picMk id="15" creationId="{F8971AF3-A42E-2BC5-6E67-5B3A5129479A}"/>
          </ac:picMkLst>
        </pc:picChg>
        <pc:picChg chg="add mod">
          <ac:chgData name="Francesco SPATARO (Guest)" userId="0ac6a636-7e99-4768-aa6e-7e69bfa40c5d" providerId="ADAL" clId="{E0A9901A-F0EB-4326-A7B4-43F213A199BC}" dt="2024-03-26T14:09:50.146" v="185"/>
          <ac:picMkLst>
            <pc:docMk/>
            <pc:sldMk cId="3565889344" sldId="290"/>
            <ac:picMk id="16" creationId="{C56F7621-9138-F282-C541-7DD882E257F5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6.559" v="190"/>
        <pc:sldMkLst>
          <pc:docMk/>
          <pc:sldMk cId="3708324882" sldId="291"/>
        </pc:sldMkLst>
        <pc:spChg chg="add mod">
          <ac:chgData name="Francesco SPATARO (Guest)" userId="0ac6a636-7e99-4768-aa6e-7e69bfa40c5d" providerId="ADAL" clId="{E0A9901A-F0EB-4326-A7B4-43F213A199BC}" dt="2024-03-26T14:04:45.448" v="127"/>
          <ac:spMkLst>
            <pc:docMk/>
            <pc:sldMk cId="3708324882" sldId="291"/>
            <ac:spMk id="23" creationId="{301CB745-E052-9821-F6D2-8E2ED52EC381}"/>
          </ac:spMkLst>
        </pc:spChg>
        <pc:picChg chg="add mod">
          <ac:chgData name="Francesco SPATARO (Guest)" userId="0ac6a636-7e99-4768-aa6e-7e69bfa40c5d" providerId="ADAL" clId="{E0A9901A-F0EB-4326-A7B4-43F213A199BC}" dt="2024-03-26T14:09:56.559" v="190"/>
          <ac:picMkLst>
            <pc:docMk/>
            <pc:sldMk cId="3708324882" sldId="291"/>
            <ac:picMk id="24" creationId="{430602BB-0A8C-7270-35B2-C1450FEF4201}"/>
          </ac:picMkLst>
        </pc:picChg>
        <pc:picChg chg="add mod">
          <ac:chgData name="Francesco SPATARO (Guest)" userId="0ac6a636-7e99-4768-aa6e-7e69bfa40c5d" providerId="ADAL" clId="{E0A9901A-F0EB-4326-A7B4-43F213A199BC}" dt="2024-03-26T14:09:56.559" v="190"/>
          <ac:picMkLst>
            <pc:docMk/>
            <pc:sldMk cId="3708324882" sldId="291"/>
            <ac:picMk id="25" creationId="{A0F6D8F4-B2ED-7BC6-F370-FC34113323C8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1.317" v="186"/>
        <pc:sldMkLst>
          <pc:docMk/>
          <pc:sldMk cId="2067717320" sldId="292"/>
        </pc:sldMkLst>
        <pc:spChg chg="add mod">
          <ac:chgData name="Francesco SPATARO (Guest)" userId="0ac6a636-7e99-4768-aa6e-7e69bfa40c5d" providerId="ADAL" clId="{E0A9901A-F0EB-4326-A7B4-43F213A199BC}" dt="2024-03-26T14:04:38.031" v="123"/>
          <ac:spMkLst>
            <pc:docMk/>
            <pc:sldMk cId="2067717320" sldId="292"/>
            <ac:spMk id="18" creationId="{A5689F38-38FC-E2CF-F64C-EFD606CB0236}"/>
          </ac:spMkLst>
        </pc:spChg>
        <pc:picChg chg="add mod">
          <ac:chgData name="Francesco SPATARO (Guest)" userId="0ac6a636-7e99-4768-aa6e-7e69bfa40c5d" providerId="ADAL" clId="{E0A9901A-F0EB-4326-A7B4-43F213A199BC}" dt="2024-03-26T14:09:51.317" v="186"/>
          <ac:picMkLst>
            <pc:docMk/>
            <pc:sldMk cId="2067717320" sldId="292"/>
            <ac:picMk id="19" creationId="{13363F51-651C-9CED-B82A-3D75AEB67543}"/>
          </ac:picMkLst>
        </pc:picChg>
        <pc:picChg chg="add mod">
          <ac:chgData name="Francesco SPATARO (Guest)" userId="0ac6a636-7e99-4768-aa6e-7e69bfa40c5d" providerId="ADAL" clId="{E0A9901A-F0EB-4326-A7B4-43F213A199BC}" dt="2024-03-26T14:09:51.317" v="186"/>
          <ac:picMkLst>
            <pc:docMk/>
            <pc:sldMk cId="2067717320" sldId="292"/>
            <ac:picMk id="20" creationId="{E5408415-A247-8626-3139-7D9CFE920DBC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2.481" v="187"/>
        <pc:sldMkLst>
          <pc:docMk/>
          <pc:sldMk cId="3455055639" sldId="293"/>
        </pc:sldMkLst>
        <pc:spChg chg="add mod">
          <ac:chgData name="Francesco SPATARO (Guest)" userId="0ac6a636-7e99-4768-aa6e-7e69bfa40c5d" providerId="ADAL" clId="{E0A9901A-F0EB-4326-A7B4-43F213A199BC}" dt="2024-03-26T14:04:40.536" v="124"/>
          <ac:spMkLst>
            <pc:docMk/>
            <pc:sldMk cId="3455055639" sldId="293"/>
            <ac:spMk id="10" creationId="{66FDEDD2-AB2F-CCE2-9EFA-1942272A64D5}"/>
          </ac:spMkLst>
        </pc:spChg>
        <pc:picChg chg="add mod">
          <ac:chgData name="Francesco SPATARO (Guest)" userId="0ac6a636-7e99-4768-aa6e-7e69bfa40c5d" providerId="ADAL" clId="{E0A9901A-F0EB-4326-A7B4-43F213A199BC}" dt="2024-03-26T14:09:52.481" v="187"/>
          <ac:picMkLst>
            <pc:docMk/>
            <pc:sldMk cId="3455055639" sldId="293"/>
            <ac:picMk id="11" creationId="{84685CC0-4396-AE82-A820-382320E18784}"/>
          </ac:picMkLst>
        </pc:picChg>
        <pc:picChg chg="add mod">
          <ac:chgData name="Francesco SPATARO (Guest)" userId="0ac6a636-7e99-4768-aa6e-7e69bfa40c5d" providerId="ADAL" clId="{E0A9901A-F0EB-4326-A7B4-43F213A199BC}" dt="2024-03-26T14:09:52.481" v="187"/>
          <ac:picMkLst>
            <pc:docMk/>
            <pc:sldMk cId="3455055639" sldId="293"/>
            <ac:picMk id="12" creationId="{BD9CA698-126F-38DE-3D72-F0360D7F9F83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3.584" v="188"/>
        <pc:sldMkLst>
          <pc:docMk/>
          <pc:sldMk cId="1190561979" sldId="294"/>
        </pc:sldMkLst>
        <pc:spChg chg="add mod">
          <ac:chgData name="Francesco SPATARO (Guest)" userId="0ac6a636-7e99-4768-aa6e-7e69bfa40c5d" providerId="ADAL" clId="{E0A9901A-F0EB-4326-A7B4-43F213A199BC}" dt="2024-03-26T14:04:42.694" v="125"/>
          <ac:spMkLst>
            <pc:docMk/>
            <pc:sldMk cId="1190561979" sldId="294"/>
            <ac:spMk id="20" creationId="{F77716BE-E6EB-6325-DB42-01E6D1D2FCA3}"/>
          </ac:spMkLst>
        </pc:spChg>
        <pc:picChg chg="add mod">
          <ac:chgData name="Francesco SPATARO (Guest)" userId="0ac6a636-7e99-4768-aa6e-7e69bfa40c5d" providerId="ADAL" clId="{E0A9901A-F0EB-4326-A7B4-43F213A199BC}" dt="2024-03-26T14:09:53.584" v="188"/>
          <ac:picMkLst>
            <pc:docMk/>
            <pc:sldMk cId="1190561979" sldId="294"/>
            <ac:picMk id="21" creationId="{C338588C-C19E-094E-CF57-C705F9B23299}"/>
          </ac:picMkLst>
        </pc:picChg>
        <pc:picChg chg="add mod">
          <ac:chgData name="Francesco SPATARO (Guest)" userId="0ac6a636-7e99-4768-aa6e-7e69bfa40c5d" providerId="ADAL" clId="{E0A9901A-F0EB-4326-A7B4-43F213A199BC}" dt="2024-03-26T14:09:53.584" v="188"/>
          <ac:picMkLst>
            <pc:docMk/>
            <pc:sldMk cId="1190561979" sldId="294"/>
            <ac:picMk id="22" creationId="{A83A523A-0417-57DE-1C32-E558EBE0A7E7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4.724" v="189"/>
        <pc:sldMkLst>
          <pc:docMk/>
          <pc:sldMk cId="3879450887" sldId="295"/>
        </pc:sldMkLst>
        <pc:spChg chg="add mod">
          <ac:chgData name="Francesco SPATARO (Guest)" userId="0ac6a636-7e99-4768-aa6e-7e69bfa40c5d" providerId="ADAL" clId="{E0A9901A-F0EB-4326-A7B4-43F213A199BC}" dt="2024-03-26T14:04:44.029" v="126"/>
          <ac:spMkLst>
            <pc:docMk/>
            <pc:sldMk cId="3879450887" sldId="295"/>
            <ac:spMk id="17" creationId="{5013DEBF-971E-F317-BB2D-4F7D3E7D6BEE}"/>
          </ac:spMkLst>
        </pc:spChg>
        <pc:picChg chg="add mod">
          <ac:chgData name="Francesco SPATARO (Guest)" userId="0ac6a636-7e99-4768-aa6e-7e69bfa40c5d" providerId="ADAL" clId="{E0A9901A-F0EB-4326-A7B4-43F213A199BC}" dt="2024-03-26T14:09:54.724" v="189"/>
          <ac:picMkLst>
            <pc:docMk/>
            <pc:sldMk cId="3879450887" sldId="295"/>
            <ac:picMk id="18" creationId="{22304312-A85D-4431-EA1E-026CC09B59B8}"/>
          </ac:picMkLst>
        </pc:picChg>
        <pc:picChg chg="add mod">
          <ac:chgData name="Francesco SPATARO (Guest)" userId="0ac6a636-7e99-4768-aa6e-7e69bfa40c5d" providerId="ADAL" clId="{E0A9901A-F0EB-4326-A7B4-43F213A199BC}" dt="2024-03-26T14:09:54.724" v="189"/>
          <ac:picMkLst>
            <pc:docMk/>
            <pc:sldMk cId="3879450887" sldId="295"/>
            <ac:picMk id="19" creationId="{15151772-C189-1204-D7EC-05E63078AF77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7.591" v="191"/>
        <pc:sldMkLst>
          <pc:docMk/>
          <pc:sldMk cId="3973325860" sldId="296"/>
        </pc:sldMkLst>
        <pc:spChg chg="add mod">
          <ac:chgData name="Francesco SPATARO (Guest)" userId="0ac6a636-7e99-4768-aa6e-7e69bfa40c5d" providerId="ADAL" clId="{E0A9901A-F0EB-4326-A7B4-43F213A199BC}" dt="2024-03-26T14:04:48.189" v="128"/>
          <ac:spMkLst>
            <pc:docMk/>
            <pc:sldMk cId="3973325860" sldId="296"/>
            <ac:spMk id="12" creationId="{0214C26B-5811-F02B-7780-5CB7A0C66F88}"/>
          </ac:spMkLst>
        </pc:spChg>
        <pc:picChg chg="add mod">
          <ac:chgData name="Francesco SPATARO (Guest)" userId="0ac6a636-7e99-4768-aa6e-7e69bfa40c5d" providerId="ADAL" clId="{E0A9901A-F0EB-4326-A7B4-43F213A199BC}" dt="2024-03-26T14:09:57.591" v="191"/>
          <ac:picMkLst>
            <pc:docMk/>
            <pc:sldMk cId="3973325860" sldId="296"/>
            <ac:picMk id="14" creationId="{B4635BBC-6F9E-0A1B-8F52-0D6E688877E4}"/>
          </ac:picMkLst>
        </pc:picChg>
        <pc:picChg chg="add mod">
          <ac:chgData name="Francesco SPATARO (Guest)" userId="0ac6a636-7e99-4768-aa6e-7e69bfa40c5d" providerId="ADAL" clId="{E0A9901A-F0EB-4326-A7B4-43F213A199BC}" dt="2024-03-26T14:09:57.591" v="191"/>
          <ac:picMkLst>
            <pc:docMk/>
            <pc:sldMk cId="3973325860" sldId="296"/>
            <ac:picMk id="15" creationId="{A8662EA9-F77B-6643-0B01-47B9FB6D199B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9.609" v="193"/>
        <pc:sldMkLst>
          <pc:docMk/>
          <pc:sldMk cId="1306527228" sldId="297"/>
        </pc:sldMkLst>
        <pc:spChg chg="add mod">
          <ac:chgData name="Francesco SPATARO (Guest)" userId="0ac6a636-7e99-4768-aa6e-7e69bfa40c5d" providerId="ADAL" clId="{E0A9901A-F0EB-4326-A7B4-43F213A199BC}" dt="2024-03-26T14:04:50.556" v="130"/>
          <ac:spMkLst>
            <pc:docMk/>
            <pc:sldMk cId="1306527228" sldId="297"/>
            <ac:spMk id="22" creationId="{8CF73958-1A62-A333-5DBE-8AC80AC02C93}"/>
          </ac:spMkLst>
        </pc:spChg>
        <pc:picChg chg="add mod">
          <ac:chgData name="Francesco SPATARO (Guest)" userId="0ac6a636-7e99-4768-aa6e-7e69bfa40c5d" providerId="ADAL" clId="{E0A9901A-F0EB-4326-A7B4-43F213A199BC}" dt="2024-03-26T14:09:59.609" v="193"/>
          <ac:picMkLst>
            <pc:docMk/>
            <pc:sldMk cId="1306527228" sldId="297"/>
            <ac:picMk id="23" creationId="{BFF313BA-1C74-FF11-2ED7-9C5856EB6D21}"/>
          </ac:picMkLst>
        </pc:picChg>
        <pc:picChg chg="add mod">
          <ac:chgData name="Francesco SPATARO (Guest)" userId="0ac6a636-7e99-4768-aa6e-7e69bfa40c5d" providerId="ADAL" clId="{E0A9901A-F0EB-4326-A7B4-43F213A199BC}" dt="2024-03-26T14:09:59.609" v="193"/>
          <ac:picMkLst>
            <pc:docMk/>
            <pc:sldMk cId="1306527228" sldId="297"/>
            <ac:picMk id="24" creationId="{C998EDF3-A61A-F028-F02A-45967160ED30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58.629" v="192"/>
        <pc:sldMkLst>
          <pc:docMk/>
          <pc:sldMk cId="3247861706" sldId="299"/>
        </pc:sldMkLst>
        <pc:spChg chg="add mod">
          <ac:chgData name="Francesco SPATARO (Guest)" userId="0ac6a636-7e99-4768-aa6e-7e69bfa40c5d" providerId="ADAL" clId="{E0A9901A-F0EB-4326-A7B4-43F213A199BC}" dt="2024-03-26T14:04:49.334" v="129"/>
          <ac:spMkLst>
            <pc:docMk/>
            <pc:sldMk cId="3247861706" sldId="299"/>
            <ac:spMk id="10" creationId="{76880086-9215-E752-6C0E-CA5CF3538C3B}"/>
          </ac:spMkLst>
        </pc:spChg>
        <pc:picChg chg="add mod">
          <ac:chgData name="Francesco SPATARO (Guest)" userId="0ac6a636-7e99-4768-aa6e-7e69bfa40c5d" providerId="ADAL" clId="{E0A9901A-F0EB-4326-A7B4-43F213A199BC}" dt="2024-03-26T14:09:58.629" v="192"/>
          <ac:picMkLst>
            <pc:docMk/>
            <pc:sldMk cId="3247861706" sldId="299"/>
            <ac:picMk id="12" creationId="{20EE0D87-FEA2-01D1-DACC-BF4B62A1AB69}"/>
          </ac:picMkLst>
        </pc:picChg>
        <pc:picChg chg="add mod">
          <ac:chgData name="Francesco SPATARO (Guest)" userId="0ac6a636-7e99-4768-aa6e-7e69bfa40c5d" providerId="ADAL" clId="{E0A9901A-F0EB-4326-A7B4-43F213A199BC}" dt="2024-03-26T14:09:58.629" v="192"/>
          <ac:picMkLst>
            <pc:docMk/>
            <pc:sldMk cId="3247861706" sldId="299"/>
            <ac:picMk id="14" creationId="{1759E12C-7F09-4AD1-2EFC-B7DB162B3414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27.793" v="164" actId="166"/>
        <pc:sldMkLst>
          <pc:docMk/>
          <pc:sldMk cId="4005779968" sldId="300"/>
        </pc:sldMkLst>
        <pc:spChg chg="add mod">
          <ac:chgData name="Francesco SPATARO (Guest)" userId="0ac6a636-7e99-4768-aa6e-7e69bfa40c5d" providerId="ADAL" clId="{E0A9901A-F0EB-4326-A7B4-43F213A199BC}" dt="2024-03-26T14:04:26.542" v="115"/>
          <ac:spMkLst>
            <pc:docMk/>
            <pc:sldMk cId="4005779968" sldId="300"/>
            <ac:spMk id="17" creationId="{C800A84E-037B-B8F0-1E22-9024BE3B16A5}"/>
          </ac:spMkLst>
        </pc:spChg>
        <pc:grpChg chg="mod">
          <ac:chgData name="Francesco SPATARO (Guest)" userId="0ac6a636-7e99-4768-aa6e-7e69bfa40c5d" providerId="ADAL" clId="{E0A9901A-F0EB-4326-A7B4-43F213A199BC}" dt="2024-03-26T14:09:27.793" v="164" actId="166"/>
          <ac:grpSpMkLst>
            <pc:docMk/>
            <pc:sldMk cId="4005779968" sldId="300"/>
            <ac:grpSpMk id="8" creationId="{6EE516F6-3B67-297D-8685-BE44F77D12DD}"/>
          </ac:grpSpMkLst>
        </pc:grpChg>
        <pc:picChg chg="add mod">
          <ac:chgData name="Francesco SPATARO (Guest)" userId="0ac6a636-7e99-4768-aa6e-7e69bfa40c5d" providerId="ADAL" clId="{E0A9901A-F0EB-4326-A7B4-43F213A199BC}" dt="2024-03-26T14:09:20.354" v="163"/>
          <ac:picMkLst>
            <pc:docMk/>
            <pc:sldMk cId="4005779968" sldId="300"/>
            <ac:picMk id="18" creationId="{6C080DC7-E8AC-93D1-F9FD-D17C65828746}"/>
          </ac:picMkLst>
        </pc:picChg>
        <pc:picChg chg="add mod">
          <ac:chgData name="Francesco SPATARO (Guest)" userId="0ac6a636-7e99-4768-aa6e-7e69bfa40c5d" providerId="ADAL" clId="{E0A9901A-F0EB-4326-A7B4-43F213A199BC}" dt="2024-03-26T14:09:20.354" v="163"/>
          <ac:picMkLst>
            <pc:docMk/>
            <pc:sldMk cId="4005779968" sldId="300"/>
            <ac:picMk id="19" creationId="{54C61E71-CD09-0C8A-2B7E-8248F4ACF52C}"/>
          </ac:picMkLst>
        </pc:picChg>
      </pc:sldChg>
      <pc:sldChg chg="addSp modSp mod">
        <pc:chgData name="Francesco SPATARO (Guest)" userId="0ac6a636-7e99-4768-aa6e-7e69bfa40c5d" providerId="ADAL" clId="{E0A9901A-F0EB-4326-A7B4-43F213A199BC}" dt="2024-03-26T14:09:41.061" v="179" actId="1035"/>
        <pc:sldMkLst>
          <pc:docMk/>
          <pc:sldMk cId="2960571889" sldId="301"/>
        </pc:sldMkLst>
        <pc:spChg chg="mod">
          <ac:chgData name="Francesco SPATARO (Guest)" userId="0ac6a636-7e99-4768-aa6e-7e69bfa40c5d" providerId="ADAL" clId="{E0A9901A-F0EB-4326-A7B4-43F213A199BC}" dt="2024-03-26T14:09:38.028" v="170" actId="1035"/>
          <ac:spMkLst>
            <pc:docMk/>
            <pc:sldMk cId="2960571889" sldId="301"/>
            <ac:spMk id="22" creationId="{A38ED622-A3A4-A40A-B930-63F16B38B866}"/>
          </ac:spMkLst>
        </pc:spChg>
        <pc:spChg chg="mod">
          <ac:chgData name="Francesco SPATARO (Guest)" userId="0ac6a636-7e99-4768-aa6e-7e69bfa40c5d" providerId="ADAL" clId="{E0A9901A-F0EB-4326-A7B4-43F213A199BC}" dt="2024-03-26T14:09:41.061" v="179" actId="1035"/>
          <ac:spMkLst>
            <pc:docMk/>
            <pc:sldMk cId="2960571889" sldId="301"/>
            <ac:spMk id="26" creationId="{BF6A0C48-776E-FAE0-A2B2-BBEA0C60F391}"/>
          </ac:spMkLst>
        </pc:spChg>
        <pc:spChg chg="add mod">
          <ac:chgData name="Francesco SPATARO (Guest)" userId="0ac6a636-7e99-4768-aa6e-7e69bfa40c5d" providerId="ADAL" clId="{E0A9901A-F0EB-4326-A7B4-43F213A199BC}" dt="2024-03-26T14:04:28.681" v="116"/>
          <ac:spMkLst>
            <pc:docMk/>
            <pc:sldMk cId="2960571889" sldId="301"/>
            <ac:spMk id="27" creationId="{A623F077-6A9D-C08F-693C-5BC0AB02895C}"/>
          </ac:spMkLst>
        </pc:spChg>
        <pc:picChg chg="add mod">
          <ac:chgData name="Francesco SPATARO (Guest)" userId="0ac6a636-7e99-4768-aa6e-7e69bfa40c5d" providerId="ADAL" clId="{E0A9901A-F0EB-4326-A7B4-43F213A199BC}" dt="2024-03-26T14:09:33.550" v="165"/>
          <ac:picMkLst>
            <pc:docMk/>
            <pc:sldMk cId="2960571889" sldId="301"/>
            <ac:picMk id="28" creationId="{A9F0DFD3-7CC2-9DE5-CFC1-C452D6F033DB}"/>
          </ac:picMkLst>
        </pc:picChg>
        <pc:picChg chg="add mod">
          <ac:chgData name="Francesco SPATARO (Guest)" userId="0ac6a636-7e99-4768-aa6e-7e69bfa40c5d" providerId="ADAL" clId="{E0A9901A-F0EB-4326-A7B4-43F213A199BC}" dt="2024-03-26T14:09:33.550" v="165"/>
          <ac:picMkLst>
            <pc:docMk/>
            <pc:sldMk cId="2960571889" sldId="301"/>
            <ac:picMk id="29" creationId="{24496FB0-8EF3-29F9-D364-DAC58C2FB263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42.950" v="180"/>
        <pc:sldMkLst>
          <pc:docMk/>
          <pc:sldMk cId="2357034030" sldId="302"/>
        </pc:sldMkLst>
        <pc:spChg chg="add mod">
          <ac:chgData name="Francesco SPATARO (Guest)" userId="0ac6a636-7e99-4768-aa6e-7e69bfa40c5d" providerId="ADAL" clId="{E0A9901A-F0EB-4326-A7B4-43F213A199BC}" dt="2024-03-26T14:04:29.707" v="117"/>
          <ac:spMkLst>
            <pc:docMk/>
            <pc:sldMk cId="2357034030" sldId="302"/>
            <ac:spMk id="13" creationId="{93951FF8-68E4-ECB4-2377-7DE1CA159E73}"/>
          </ac:spMkLst>
        </pc:spChg>
        <pc:picChg chg="add mod">
          <ac:chgData name="Francesco SPATARO (Guest)" userId="0ac6a636-7e99-4768-aa6e-7e69bfa40c5d" providerId="ADAL" clId="{E0A9901A-F0EB-4326-A7B4-43F213A199BC}" dt="2024-03-26T14:09:42.950" v="180"/>
          <ac:picMkLst>
            <pc:docMk/>
            <pc:sldMk cId="2357034030" sldId="302"/>
            <ac:picMk id="14" creationId="{5417B383-C517-6581-77E2-8E97052BA607}"/>
          </ac:picMkLst>
        </pc:picChg>
        <pc:picChg chg="add mod">
          <ac:chgData name="Francesco SPATARO (Guest)" userId="0ac6a636-7e99-4768-aa6e-7e69bfa40c5d" providerId="ADAL" clId="{E0A9901A-F0EB-4326-A7B4-43F213A199BC}" dt="2024-03-26T14:09:42.950" v="180"/>
          <ac:picMkLst>
            <pc:docMk/>
            <pc:sldMk cId="2357034030" sldId="302"/>
            <ac:picMk id="15" creationId="{6709069E-7D10-9BAE-265C-F818DBC78CB8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44.484" v="181"/>
        <pc:sldMkLst>
          <pc:docMk/>
          <pc:sldMk cId="613702931" sldId="303"/>
        </pc:sldMkLst>
        <pc:spChg chg="add mod">
          <ac:chgData name="Francesco SPATARO (Guest)" userId="0ac6a636-7e99-4768-aa6e-7e69bfa40c5d" providerId="ADAL" clId="{E0A9901A-F0EB-4326-A7B4-43F213A199BC}" dt="2024-03-26T14:04:30.748" v="118"/>
          <ac:spMkLst>
            <pc:docMk/>
            <pc:sldMk cId="613702931" sldId="303"/>
            <ac:spMk id="12" creationId="{EA6DD5B1-1EB3-A33B-6892-43C863D19088}"/>
          </ac:spMkLst>
        </pc:spChg>
        <pc:picChg chg="add mod">
          <ac:chgData name="Francesco SPATARO (Guest)" userId="0ac6a636-7e99-4768-aa6e-7e69bfa40c5d" providerId="ADAL" clId="{E0A9901A-F0EB-4326-A7B4-43F213A199BC}" dt="2024-03-26T14:09:44.484" v="181"/>
          <ac:picMkLst>
            <pc:docMk/>
            <pc:sldMk cId="613702931" sldId="303"/>
            <ac:picMk id="13" creationId="{73BC3455-5BC2-D76C-B39C-A5E94DC3E9AD}"/>
          </ac:picMkLst>
        </pc:picChg>
        <pc:picChg chg="add mod">
          <ac:chgData name="Francesco SPATARO (Guest)" userId="0ac6a636-7e99-4768-aa6e-7e69bfa40c5d" providerId="ADAL" clId="{E0A9901A-F0EB-4326-A7B4-43F213A199BC}" dt="2024-03-26T14:09:44.484" v="181"/>
          <ac:picMkLst>
            <pc:docMk/>
            <pc:sldMk cId="613702931" sldId="303"/>
            <ac:picMk id="14" creationId="{4EB90A5A-93AE-9B40-B1AD-0550A011194C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09:46.108" v="182"/>
        <pc:sldMkLst>
          <pc:docMk/>
          <pc:sldMk cId="3190777888" sldId="304"/>
        </pc:sldMkLst>
        <pc:spChg chg="add mod">
          <ac:chgData name="Francesco SPATARO (Guest)" userId="0ac6a636-7e99-4768-aa6e-7e69bfa40c5d" providerId="ADAL" clId="{E0A9901A-F0EB-4326-A7B4-43F213A199BC}" dt="2024-03-26T14:04:32.861" v="119"/>
          <ac:spMkLst>
            <pc:docMk/>
            <pc:sldMk cId="3190777888" sldId="304"/>
            <ac:spMk id="17" creationId="{220E5671-4F3E-4138-B023-5EE122594B26}"/>
          </ac:spMkLst>
        </pc:spChg>
        <pc:picChg chg="add mod">
          <ac:chgData name="Francesco SPATARO (Guest)" userId="0ac6a636-7e99-4768-aa6e-7e69bfa40c5d" providerId="ADAL" clId="{E0A9901A-F0EB-4326-A7B4-43F213A199BC}" dt="2024-03-26T14:09:46.108" v="182"/>
          <ac:picMkLst>
            <pc:docMk/>
            <pc:sldMk cId="3190777888" sldId="304"/>
            <ac:picMk id="18" creationId="{622AB104-C787-8E12-B9EB-8D35CEA87C32}"/>
          </ac:picMkLst>
        </pc:picChg>
        <pc:picChg chg="add mod">
          <ac:chgData name="Francesco SPATARO (Guest)" userId="0ac6a636-7e99-4768-aa6e-7e69bfa40c5d" providerId="ADAL" clId="{E0A9901A-F0EB-4326-A7B4-43F213A199BC}" dt="2024-03-26T14:09:46.108" v="182"/>
          <ac:picMkLst>
            <pc:docMk/>
            <pc:sldMk cId="3190777888" sldId="304"/>
            <ac:picMk id="19" creationId="{8688FA53-02D9-01E3-F480-47A7C51B5868}"/>
          </ac:picMkLst>
        </pc:picChg>
      </pc:sldChg>
      <pc:sldChg chg="addSp modSp">
        <pc:chgData name="Francesco SPATARO (Guest)" userId="0ac6a636-7e99-4768-aa6e-7e69bfa40c5d" providerId="ADAL" clId="{E0A9901A-F0EB-4326-A7B4-43F213A199BC}" dt="2024-03-26T14:10:01.182" v="194"/>
        <pc:sldMkLst>
          <pc:docMk/>
          <pc:sldMk cId="1938173026" sldId="305"/>
        </pc:sldMkLst>
        <pc:spChg chg="add mod">
          <ac:chgData name="Francesco SPATARO (Guest)" userId="0ac6a636-7e99-4768-aa6e-7e69bfa40c5d" providerId="ADAL" clId="{E0A9901A-F0EB-4326-A7B4-43F213A199BC}" dt="2024-03-26T14:04:52.730" v="131"/>
          <ac:spMkLst>
            <pc:docMk/>
            <pc:sldMk cId="1938173026" sldId="305"/>
            <ac:spMk id="8" creationId="{ECFF208D-5944-3A05-B525-9E2644C479C0}"/>
          </ac:spMkLst>
        </pc:spChg>
        <pc:picChg chg="add mod">
          <ac:chgData name="Francesco SPATARO (Guest)" userId="0ac6a636-7e99-4768-aa6e-7e69bfa40c5d" providerId="ADAL" clId="{E0A9901A-F0EB-4326-A7B4-43F213A199BC}" dt="2024-03-26T14:10:01.182" v="194"/>
          <ac:picMkLst>
            <pc:docMk/>
            <pc:sldMk cId="1938173026" sldId="305"/>
            <ac:picMk id="9" creationId="{E1E564EA-2F80-FEA3-054D-8FC26A04999E}"/>
          </ac:picMkLst>
        </pc:picChg>
        <pc:picChg chg="add mod">
          <ac:chgData name="Francesco SPATARO (Guest)" userId="0ac6a636-7e99-4768-aa6e-7e69bfa40c5d" providerId="ADAL" clId="{E0A9901A-F0EB-4326-A7B4-43F213A199BC}" dt="2024-03-26T14:10:01.182" v="194"/>
          <ac:picMkLst>
            <pc:docMk/>
            <pc:sldMk cId="1938173026" sldId="305"/>
            <ac:picMk id="10" creationId="{AB3B5B09-40B9-07BE-3E27-2F4F9177BBF7}"/>
          </ac:picMkLst>
        </pc:picChg>
        <pc:picChg chg="add mod">
          <ac:chgData name="Francesco SPATARO (Guest)" userId="0ac6a636-7e99-4768-aa6e-7e69bfa40c5d" providerId="ADAL" clId="{E0A9901A-F0EB-4326-A7B4-43F213A199BC}" dt="2024-03-26T14:06:47.945" v="146" actId="1036"/>
          <ac:picMkLst>
            <pc:docMk/>
            <pc:sldMk cId="1938173026" sldId="305"/>
            <ac:picMk id="17411" creationId="{B815E600-A9A3-B035-CB18-8ECA6DF65245}"/>
          </ac:picMkLst>
        </pc:picChg>
      </pc:sldChg>
    </pc:docChg>
  </pc:docChgLst>
  <pc:docChgLst>
    <pc:chgData name="Francesco SPATARO (Guest)" userId="0ac6a636-7e99-4768-aa6e-7e69bfa40c5d" providerId="ADAL" clId="{EEEC0565-C33C-4498-AABE-5866FE8D5DEC}"/>
    <pc:docChg chg="undo redo custSel addSld delSld modSld sldOrd">
      <pc:chgData name="Francesco SPATARO (Guest)" userId="0ac6a636-7e99-4768-aa6e-7e69bfa40c5d" providerId="ADAL" clId="{EEEC0565-C33C-4498-AABE-5866FE8D5DEC}" dt="2024-05-28T12:59:50.726" v="5093" actId="478"/>
      <pc:docMkLst>
        <pc:docMk/>
      </pc:docMkLst>
      <pc:sldChg chg="addSp delSp modSp mod">
        <pc:chgData name="Francesco SPATARO (Guest)" userId="0ac6a636-7e99-4768-aa6e-7e69bfa40c5d" providerId="ADAL" clId="{EEEC0565-C33C-4498-AABE-5866FE8D5DEC}" dt="2024-05-22T06:53:49.630" v="4439" actId="20577"/>
        <pc:sldMkLst>
          <pc:docMk/>
          <pc:sldMk cId="1447748154" sldId="287"/>
        </pc:sldMkLst>
        <pc:spChg chg="add mod">
          <ac:chgData name="Francesco SPATARO (Guest)" userId="0ac6a636-7e99-4768-aa6e-7e69bfa40c5d" providerId="ADAL" clId="{EEEC0565-C33C-4498-AABE-5866FE8D5DEC}" dt="2024-05-13T13:10:23.437" v="48" actId="207"/>
          <ac:spMkLst>
            <pc:docMk/>
            <pc:sldMk cId="1447748154" sldId="287"/>
            <ac:spMk id="2" creationId="{905FF4B5-E3C5-ACE8-58A8-F9201F826D78}"/>
          </ac:spMkLst>
        </pc:spChg>
        <pc:spChg chg="add del mod">
          <ac:chgData name="Francesco SPATARO (Guest)" userId="0ac6a636-7e99-4768-aa6e-7e69bfa40c5d" providerId="ADAL" clId="{EEEC0565-C33C-4498-AABE-5866FE8D5DEC}" dt="2024-05-22T06:53:49.630" v="4439" actId="20577"/>
          <ac:spMkLst>
            <pc:docMk/>
            <pc:sldMk cId="1447748154" sldId="287"/>
            <ac:spMk id="4" creationId="{B5B7CCD7-4148-73C0-2BAA-23F5075985FB}"/>
          </ac:spMkLst>
        </pc:spChg>
        <pc:spChg chg="add mod">
          <ac:chgData name="Francesco SPATARO (Guest)" userId="0ac6a636-7e99-4768-aa6e-7e69bfa40c5d" providerId="ADAL" clId="{EEEC0565-C33C-4498-AABE-5866FE8D5DEC}" dt="2024-05-13T13:10:34.898" v="51" actId="1076"/>
          <ac:spMkLst>
            <pc:docMk/>
            <pc:sldMk cId="1447748154" sldId="287"/>
            <ac:spMk id="5" creationId="{07B85E1F-851D-B925-4A67-5289D4AF0935}"/>
          </ac:spMkLst>
        </pc:spChg>
        <pc:spChg chg="mod">
          <ac:chgData name="Francesco SPATARO (Guest)" userId="0ac6a636-7e99-4768-aa6e-7e69bfa40c5d" providerId="ADAL" clId="{EEEC0565-C33C-4498-AABE-5866FE8D5DEC}" dt="2024-05-13T13:08:53.664" v="22" actId="20577"/>
          <ac:spMkLst>
            <pc:docMk/>
            <pc:sldMk cId="1447748154" sldId="287"/>
            <ac:spMk id="11" creationId="{52F21D15-0067-0CE9-C0CC-27ED9F6FA4A3}"/>
          </ac:spMkLst>
        </pc:spChg>
        <pc:graphicFrameChg chg="add del">
          <ac:chgData name="Francesco SPATARO (Guest)" userId="0ac6a636-7e99-4768-aa6e-7e69bfa40c5d" providerId="ADAL" clId="{EEEC0565-C33C-4498-AABE-5866FE8D5DEC}" dt="2024-05-21T07:26:46.320" v="3875" actId="26606"/>
          <ac:graphicFrameMkLst>
            <pc:docMk/>
            <pc:sldMk cId="1447748154" sldId="287"/>
            <ac:graphicFrameMk id="1035" creationId="{32C9959D-B013-56C2-CDFD-593B7CEB2AB8}"/>
          </ac:graphicFrameMkLst>
        </pc:graphicFrameChg>
        <pc:graphicFrameChg chg="add del">
          <ac:chgData name="Francesco SPATARO (Guest)" userId="0ac6a636-7e99-4768-aa6e-7e69bfa40c5d" providerId="ADAL" clId="{EEEC0565-C33C-4498-AABE-5866FE8D5DEC}" dt="2024-05-21T07:26:50.956" v="3877" actId="26606"/>
          <ac:graphicFrameMkLst>
            <pc:docMk/>
            <pc:sldMk cId="1447748154" sldId="287"/>
            <ac:graphicFrameMk id="1037" creationId="{00A82F1C-5A09-CDD9-899B-A589098C9260}"/>
          </ac:graphicFrameMkLst>
        </pc:graphicFrameChg>
        <pc:graphicFrameChg chg="add del">
          <ac:chgData name="Francesco SPATARO (Guest)" userId="0ac6a636-7e99-4768-aa6e-7e69bfa40c5d" providerId="ADAL" clId="{EEEC0565-C33C-4498-AABE-5866FE8D5DEC}" dt="2024-05-21T07:27:29.225" v="3885" actId="26606"/>
          <ac:graphicFrameMkLst>
            <pc:docMk/>
            <pc:sldMk cId="1447748154" sldId="287"/>
            <ac:graphicFrameMk id="1039" creationId="{D9391E00-38C8-74D6-8C47-D02E75833810}"/>
          </ac:graphicFrameMkLst>
        </pc:graphicFrameChg>
        <pc:picChg chg="add mod">
          <ac:chgData name="Francesco SPATARO (Guest)" userId="0ac6a636-7e99-4768-aa6e-7e69bfa40c5d" providerId="ADAL" clId="{EEEC0565-C33C-4498-AABE-5866FE8D5DEC}" dt="2024-05-13T13:12:33.486" v="56"/>
          <ac:picMkLst>
            <pc:docMk/>
            <pc:sldMk cId="1447748154" sldId="287"/>
            <ac:picMk id="7" creationId="{12AB1A90-E843-68A2-F4E8-1DE476D8D6A6}"/>
          </ac:picMkLst>
        </pc:picChg>
        <pc:picChg chg="add mod">
          <ac:chgData name="Francesco SPATARO (Guest)" userId="0ac6a636-7e99-4768-aa6e-7e69bfa40c5d" providerId="ADAL" clId="{EEEC0565-C33C-4498-AABE-5866FE8D5DEC}" dt="2024-05-13T13:12:33.486" v="56"/>
          <ac:picMkLst>
            <pc:docMk/>
            <pc:sldMk cId="1447748154" sldId="287"/>
            <ac:picMk id="8" creationId="{0B028D3F-CD3F-4220-13B7-E7F309C82817}"/>
          </ac:picMkLst>
        </pc:picChg>
        <pc:picChg chg="del">
          <ac:chgData name="Francesco SPATARO (Guest)" userId="0ac6a636-7e99-4768-aa6e-7e69bfa40c5d" providerId="ADAL" clId="{EEEC0565-C33C-4498-AABE-5866FE8D5DEC}" dt="2024-05-13T13:08:30.056" v="0" actId="478"/>
          <ac:picMkLst>
            <pc:docMk/>
            <pc:sldMk cId="1447748154" sldId="287"/>
            <ac:picMk id="1036" creationId="{2453644E-95B0-B2D6-8976-1DCE32B2F486}"/>
          </ac:picMkLst>
        </pc:picChg>
        <pc:picChg chg="del">
          <ac:chgData name="Francesco SPATARO (Guest)" userId="0ac6a636-7e99-4768-aa6e-7e69bfa40c5d" providerId="ADAL" clId="{EEEC0565-C33C-4498-AABE-5866FE8D5DEC}" dt="2024-05-13T13:08:39.297" v="1" actId="478"/>
          <ac:picMkLst>
            <pc:docMk/>
            <pc:sldMk cId="1447748154" sldId="287"/>
            <ac:picMk id="1038" creationId="{B0D45A4B-4343-20F8-D7AB-FAD042C42540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24T07:04:48.370" v="4826" actId="478"/>
        <pc:sldMkLst>
          <pc:docMk/>
          <pc:sldMk cId="630949450" sldId="288"/>
        </pc:sldMkLst>
        <pc:spChg chg="add del mod">
          <ac:chgData name="Francesco SPATARO (Guest)" userId="0ac6a636-7e99-4768-aa6e-7e69bfa40c5d" providerId="ADAL" clId="{EEEC0565-C33C-4498-AABE-5866FE8D5DEC}" dt="2024-05-24T07:04:48.370" v="4826" actId="478"/>
          <ac:spMkLst>
            <pc:docMk/>
            <pc:sldMk cId="630949450" sldId="288"/>
            <ac:spMk id="2" creationId="{91E4AEA4-DA56-B411-2821-8EA86885BC82}"/>
          </ac:spMkLst>
        </pc:spChg>
        <pc:spChg chg="add mod">
          <ac:chgData name="Francesco SPATARO (Guest)" userId="0ac6a636-7e99-4768-aa6e-7e69bfa40c5d" providerId="ADAL" clId="{EEEC0565-C33C-4498-AABE-5866FE8D5DEC}" dt="2024-05-13T13:51:21.057" v="878"/>
          <ac:spMkLst>
            <pc:docMk/>
            <pc:sldMk cId="630949450" sldId="288"/>
            <ac:spMk id="3" creationId="{CE381027-9B77-7143-F178-3171F2C529E0}"/>
          </ac:spMkLst>
        </pc:spChg>
        <pc:spChg chg="add mod">
          <ac:chgData name="Francesco SPATARO (Guest)" userId="0ac6a636-7e99-4768-aa6e-7e69bfa40c5d" providerId="ADAL" clId="{EEEC0565-C33C-4498-AABE-5866FE8D5DEC}" dt="2024-05-15T11:05:28.121" v="2708" actId="20577"/>
          <ac:spMkLst>
            <pc:docMk/>
            <pc:sldMk cId="630949450" sldId="288"/>
            <ac:spMk id="8" creationId="{EE084B75-48F3-E6FA-B1CD-FCBB3C2CE484}"/>
          </ac:spMkLst>
        </pc:spChg>
        <pc:spChg chg="add mod">
          <ac:chgData name="Francesco SPATARO (Guest)" userId="0ac6a636-7e99-4768-aa6e-7e69bfa40c5d" providerId="ADAL" clId="{EEEC0565-C33C-4498-AABE-5866FE8D5DEC}" dt="2024-05-15T12:24:32.399" v="3477" actId="1076"/>
          <ac:spMkLst>
            <pc:docMk/>
            <pc:sldMk cId="630949450" sldId="288"/>
            <ac:spMk id="9" creationId="{82E57D1F-94AD-BB02-30E6-A2B8781FCD1F}"/>
          </ac:spMkLst>
        </pc:spChg>
        <pc:spChg chg="add mod">
          <ac:chgData name="Francesco SPATARO (Guest)" userId="0ac6a636-7e99-4768-aa6e-7e69bfa40c5d" providerId="ADAL" clId="{EEEC0565-C33C-4498-AABE-5866FE8D5DEC}" dt="2024-05-15T12:24:21.086" v="3472" actId="164"/>
          <ac:spMkLst>
            <pc:docMk/>
            <pc:sldMk cId="630949450" sldId="288"/>
            <ac:spMk id="10" creationId="{207A1286-B607-3971-ED18-A2BF6B4DC1BE}"/>
          </ac:spMkLst>
        </pc:spChg>
        <pc:spChg chg="mod">
          <ac:chgData name="Francesco SPATARO (Guest)" userId="0ac6a636-7e99-4768-aa6e-7e69bfa40c5d" providerId="ADAL" clId="{EEEC0565-C33C-4498-AABE-5866FE8D5DEC}" dt="2024-05-15T11:03:41.214" v="2663" actId="1076"/>
          <ac:spMkLst>
            <pc:docMk/>
            <pc:sldMk cId="630949450" sldId="288"/>
            <ac:spMk id="11" creationId="{851D807A-7793-44B9-9420-A281703F2116}"/>
          </ac:spMkLst>
        </pc:spChg>
        <pc:spChg chg="mod">
          <ac:chgData name="Francesco SPATARO (Guest)" userId="0ac6a636-7e99-4768-aa6e-7e69bfa40c5d" providerId="ADAL" clId="{EEEC0565-C33C-4498-AABE-5866FE8D5DEC}" dt="2024-05-15T11:04:30.952" v="2671" actId="14100"/>
          <ac:spMkLst>
            <pc:docMk/>
            <pc:sldMk cId="630949450" sldId="288"/>
            <ac:spMk id="12" creationId="{B8CC0351-2164-7B5C-A9B8-047692EB7D9A}"/>
          </ac:spMkLst>
        </pc:spChg>
        <pc:spChg chg="mod">
          <ac:chgData name="Francesco SPATARO (Guest)" userId="0ac6a636-7e99-4768-aa6e-7e69bfa40c5d" providerId="ADAL" clId="{EEEC0565-C33C-4498-AABE-5866FE8D5DEC}" dt="2024-05-15T11:03:41.214" v="2663" actId="1076"/>
          <ac:spMkLst>
            <pc:docMk/>
            <pc:sldMk cId="630949450" sldId="288"/>
            <ac:spMk id="13" creationId="{D020E54F-0D92-CA40-3AEF-9C6F80456424}"/>
          </ac:spMkLst>
        </pc:spChg>
        <pc:spChg chg="mod">
          <ac:chgData name="Francesco SPATARO (Guest)" userId="0ac6a636-7e99-4768-aa6e-7e69bfa40c5d" providerId="ADAL" clId="{EEEC0565-C33C-4498-AABE-5866FE8D5DEC}" dt="2024-05-15T11:04:33.469" v="2672" actId="1076"/>
          <ac:spMkLst>
            <pc:docMk/>
            <pc:sldMk cId="630949450" sldId="288"/>
            <ac:spMk id="14" creationId="{03B4D640-574E-FFB8-D451-2E2020C9A1FA}"/>
          </ac:spMkLst>
        </pc:spChg>
        <pc:spChg chg="mod">
          <ac:chgData name="Francesco SPATARO (Guest)" userId="0ac6a636-7e99-4768-aa6e-7e69bfa40c5d" providerId="ADAL" clId="{EEEC0565-C33C-4498-AABE-5866FE8D5DEC}" dt="2024-05-15T11:04:35.597" v="2673" actId="1076"/>
          <ac:spMkLst>
            <pc:docMk/>
            <pc:sldMk cId="630949450" sldId="288"/>
            <ac:spMk id="15" creationId="{69BB36D5-BFEA-41E7-3EBD-E152C9888082}"/>
          </ac:spMkLst>
        </pc:spChg>
        <pc:spChg chg="del">
          <ac:chgData name="Francesco SPATARO (Guest)" userId="0ac6a636-7e99-4768-aa6e-7e69bfa40c5d" providerId="ADAL" clId="{EEEC0565-C33C-4498-AABE-5866FE8D5DEC}" dt="2024-05-13T13:09:18.254" v="33" actId="478"/>
          <ac:spMkLst>
            <pc:docMk/>
            <pc:sldMk cId="630949450" sldId="288"/>
            <ac:spMk id="16" creationId="{D428EC09-F733-8139-47FF-F31DE9A27B69}"/>
          </ac:spMkLst>
        </pc:spChg>
        <pc:spChg chg="add mod">
          <ac:chgData name="Francesco SPATARO (Guest)" userId="0ac6a636-7e99-4768-aa6e-7e69bfa40c5d" providerId="ADAL" clId="{EEEC0565-C33C-4498-AABE-5866FE8D5DEC}" dt="2024-05-15T12:24:43.413" v="3479" actId="255"/>
          <ac:spMkLst>
            <pc:docMk/>
            <pc:sldMk cId="630949450" sldId="288"/>
            <ac:spMk id="16" creationId="{DA356851-7F23-EB55-61B3-2E504EC1FE8B}"/>
          </ac:spMkLst>
        </pc:spChg>
        <pc:grpChg chg="add mod">
          <ac:chgData name="Francesco SPATARO (Guest)" userId="0ac6a636-7e99-4768-aa6e-7e69bfa40c5d" providerId="ADAL" clId="{EEEC0565-C33C-4498-AABE-5866FE8D5DEC}" dt="2024-05-15T12:24:48.555" v="3480" actId="1076"/>
          <ac:grpSpMkLst>
            <pc:docMk/>
            <pc:sldMk cId="630949450" sldId="288"/>
            <ac:grpSpMk id="19" creationId="{43123885-0D44-0798-CAD9-B3E26E8D0C81}"/>
          </ac:grpSpMkLst>
        </pc:grpChg>
        <pc:picChg chg="add mod">
          <ac:chgData name="Francesco SPATARO (Guest)" userId="0ac6a636-7e99-4768-aa6e-7e69bfa40c5d" providerId="ADAL" clId="{EEEC0565-C33C-4498-AABE-5866FE8D5DEC}" dt="2024-05-15T11:04:37.350" v="2674" actId="1076"/>
          <ac:picMkLst>
            <pc:docMk/>
            <pc:sldMk cId="630949450" sldId="288"/>
            <ac:picMk id="5" creationId="{6D3F3A3B-19EE-D51F-49D2-66B5147B9A56}"/>
          </ac:picMkLst>
        </pc:picChg>
        <pc:picChg chg="mod">
          <ac:chgData name="Francesco SPATARO (Guest)" userId="0ac6a636-7e99-4768-aa6e-7e69bfa40c5d" providerId="ADAL" clId="{EEEC0565-C33C-4498-AABE-5866FE8D5DEC}" dt="2024-05-15T11:03:41.214" v="2663" actId="1076"/>
          <ac:picMkLst>
            <pc:docMk/>
            <pc:sldMk cId="630949450" sldId="288"/>
            <ac:picMk id="2050" creationId="{E2640472-321B-E798-6658-C3AF2FC41BEF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21T09:26:48.673" v="3964" actId="113"/>
        <pc:sldMkLst>
          <pc:docMk/>
          <pc:sldMk cId="3423570590" sldId="289"/>
        </pc:sldMkLst>
        <pc:spChg chg="del mod">
          <ac:chgData name="Francesco SPATARO (Guest)" userId="0ac6a636-7e99-4768-aa6e-7e69bfa40c5d" providerId="ADAL" clId="{EEEC0565-C33C-4498-AABE-5866FE8D5DEC}" dt="2024-05-15T10:58:51.290" v="2625" actId="478"/>
          <ac:spMkLst>
            <pc:docMk/>
            <pc:sldMk cId="3423570590" sldId="289"/>
            <ac:spMk id="4" creationId="{3C28B3CD-AA6C-887D-35A3-6269D0A91BD9}"/>
          </ac:spMkLst>
        </pc:spChg>
        <pc:spChg chg="mod">
          <ac:chgData name="Francesco SPATARO (Guest)" userId="0ac6a636-7e99-4768-aa6e-7e69bfa40c5d" providerId="ADAL" clId="{EEEC0565-C33C-4498-AABE-5866FE8D5DEC}" dt="2024-05-13T13:54:25.107" v="982" actId="14100"/>
          <ac:spMkLst>
            <pc:docMk/>
            <pc:sldMk cId="3423570590" sldId="289"/>
            <ac:spMk id="6" creationId="{FED59AC6-D3DF-B3F3-1938-2135CF7C6A2E}"/>
          </ac:spMkLst>
        </pc:spChg>
        <pc:spChg chg="add mod">
          <ac:chgData name="Francesco SPATARO (Guest)" userId="0ac6a636-7e99-4768-aa6e-7e69bfa40c5d" providerId="ADAL" clId="{EEEC0565-C33C-4498-AABE-5866FE8D5DEC}" dt="2024-05-13T13:51:22.402" v="879"/>
          <ac:spMkLst>
            <pc:docMk/>
            <pc:sldMk cId="3423570590" sldId="289"/>
            <ac:spMk id="7" creationId="{3D484D72-2349-0730-8DD4-F866056C946D}"/>
          </ac:spMkLst>
        </pc:spChg>
        <pc:spChg chg="mod">
          <ac:chgData name="Francesco SPATARO (Guest)" userId="0ac6a636-7e99-4768-aa6e-7e69bfa40c5d" providerId="ADAL" clId="{EEEC0565-C33C-4498-AABE-5866FE8D5DEC}" dt="2024-05-13T13:50:18.261" v="870" actId="1076"/>
          <ac:spMkLst>
            <pc:docMk/>
            <pc:sldMk cId="3423570590" sldId="289"/>
            <ac:spMk id="8" creationId="{11D009A6-36CE-4BC6-DA67-77CC2AFBA456}"/>
          </ac:spMkLst>
        </pc:spChg>
        <pc:spChg chg="mod">
          <ac:chgData name="Francesco SPATARO (Guest)" userId="0ac6a636-7e99-4768-aa6e-7e69bfa40c5d" providerId="ADAL" clId="{EEEC0565-C33C-4498-AABE-5866FE8D5DEC}" dt="2024-05-21T09:26:48.673" v="3964" actId="113"/>
          <ac:spMkLst>
            <pc:docMk/>
            <pc:sldMk cId="3423570590" sldId="289"/>
            <ac:spMk id="15" creationId="{CD4EBAF7-5471-4903-D550-293B4D91A065}"/>
          </ac:spMkLst>
        </pc:spChg>
        <pc:spChg chg="del">
          <ac:chgData name="Francesco SPATARO (Guest)" userId="0ac6a636-7e99-4768-aa6e-7e69bfa40c5d" providerId="ADAL" clId="{EEEC0565-C33C-4498-AABE-5866FE8D5DEC}" dt="2024-05-13T13:09:20.582" v="34" actId="478"/>
          <ac:spMkLst>
            <pc:docMk/>
            <pc:sldMk cId="3423570590" sldId="289"/>
            <ac:spMk id="26" creationId="{C9FEC1D6-51E6-7E7A-F782-001B569CDEF6}"/>
          </ac:spMkLst>
        </pc:spChg>
        <pc:picChg chg="add del mod">
          <ac:chgData name="Francesco SPATARO (Guest)" userId="0ac6a636-7e99-4768-aa6e-7e69bfa40c5d" providerId="ADAL" clId="{EEEC0565-C33C-4498-AABE-5866FE8D5DEC}" dt="2024-05-15T11:22:05.635" v="3131" actId="478"/>
          <ac:picMkLst>
            <pc:docMk/>
            <pc:sldMk cId="3423570590" sldId="289"/>
            <ac:picMk id="3" creationId="{FC22D790-3E69-7A22-B346-BA76169DE7EF}"/>
          </ac:picMkLst>
        </pc:picChg>
        <pc:picChg chg="add del mod">
          <ac:chgData name="Francesco SPATARO (Guest)" userId="0ac6a636-7e99-4768-aa6e-7e69bfa40c5d" providerId="ADAL" clId="{EEEC0565-C33C-4498-AABE-5866FE8D5DEC}" dt="2024-05-15T10:58:49.174" v="2624" actId="478"/>
          <ac:picMkLst>
            <pc:docMk/>
            <pc:sldMk cId="3423570590" sldId="289"/>
            <ac:picMk id="9" creationId="{5A123167-96CE-644F-8FF3-8C5CD9E3C70A}"/>
          </ac:picMkLst>
        </pc:picChg>
        <pc:picChg chg="add del mod">
          <ac:chgData name="Francesco SPATARO (Guest)" userId="0ac6a636-7e99-4768-aa6e-7e69bfa40c5d" providerId="ADAL" clId="{EEEC0565-C33C-4498-AABE-5866FE8D5DEC}" dt="2024-05-14T06:42:27.823" v="1121" actId="22"/>
          <ac:picMkLst>
            <pc:docMk/>
            <pc:sldMk cId="3423570590" sldId="289"/>
            <ac:picMk id="9" creationId="{71802A8C-335F-43B0-1C55-BD792A087279}"/>
          </ac:picMkLst>
        </pc:picChg>
        <pc:picChg chg="add del mod">
          <ac:chgData name="Francesco SPATARO (Guest)" userId="0ac6a636-7e99-4768-aa6e-7e69bfa40c5d" providerId="ADAL" clId="{EEEC0565-C33C-4498-AABE-5866FE8D5DEC}" dt="2024-05-15T10:56:46.992" v="2617" actId="478"/>
          <ac:picMkLst>
            <pc:docMk/>
            <pc:sldMk cId="3423570590" sldId="289"/>
            <ac:picMk id="16" creationId="{E97C03EC-9B3A-BCCE-13C2-7E63C1B15EBA}"/>
          </ac:picMkLst>
        </pc:picChg>
        <pc:picChg chg="add del">
          <ac:chgData name="Francesco SPATARO (Guest)" userId="0ac6a636-7e99-4768-aa6e-7e69bfa40c5d" providerId="ADAL" clId="{EEEC0565-C33C-4498-AABE-5866FE8D5DEC}" dt="2024-05-14T06:42:50.994" v="1123" actId="478"/>
          <ac:picMkLst>
            <pc:docMk/>
            <pc:sldMk cId="3423570590" sldId="289"/>
            <ac:picMk id="17" creationId="{9CF6B655-A963-D405-9695-C712A7B0EB16}"/>
          </ac:picMkLst>
        </pc:picChg>
        <pc:picChg chg="add del mod">
          <ac:chgData name="Francesco SPATARO (Guest)" userId="0ac6a636-7e99-4768-aa6e-7e69bfa40c5d" providerId="ADAL" clId="{EEEC0565-C33C-4498-AABE-5866FE8D5DEC}" dt="2024-05-15T11:00:22.133" v="2630" actId="478"/>
          <ac:picMkLst>
            <pc:docMk/>
            <pc:sldMk cId="3423570590" sldId="289"/>
            <ac:picMk id="17" creationId="{C5FB1CC5-BDF2-4DB8-07AC-45541F5A65A5}"/>
          </ac:picMkLst>
        </pc:picChg>
        <pc:picChg chg="add mod">
          <ac:chgData name="Francesco SPATARO (Guest)" userId="0ac6a636-7e99-4768-aa6e-7e69bfa40c5d" providerId="ADAL" clId="{EEEC0565-C33C-4498-AABE-5866FE8D5DEC}" dt="2024-05-15T11:00:28.947" v="2634" actId="1076"/>
          <ac:picMkLst>
            <pc:docMk/>
            <pc:sldMk cId="3423570590" sldId="289"/>
            <ac:picMk id="20" creationId="{4A74184B-C527-3FEC-081F-5C73F3C33A77}"/>
          </ac:picMkLst>
        </pc:picChg>
        <pc:picChg chg="add del mod">
          <ac:chgData name="Francesco SPATARO (Guest)" userId="0ac6a636-7e99-4768-aa6e-7e69bfa40c5d" providerId="ADAL" clId="{EEEC0565-C33C-4498-AABE-5866FE8D5DEC}" dt="2024-05-15T11:22:55.825" v="3142" actId="478"/>
          <ac:picMkLst>
            <pc:docMk/>
            <pc:sldMk cId="3423570590" sldId="289"/>
            <ac:picMk id="23" creationId="{9ABDC29F-9021-E6E5-56DD-B872D6CBE7FC}"/>
          </ac:picMkLst>
        </pc:picChg>
        <pc:picChg chg="add mod">
          <ac:chgData name="Francesco SPATARO (Guest)" userId="0ac6a636-7e99-4768-aa6e-7e69bfa40c5d" providerId="ADAL" clId="{EEEC0565-C33C-4498-AABE-5866FE8D5DEC}" dt="2024-05-15T11:22:56.073" v="3143"/>
          <ac:picMkLst>
            <pc:docMk/>
            <pc:sldMk cId="3423570590" sldId="289"/>
            <ac:picMk id="24" creationId="{5347ADFB-E094-FFB6-6FAE-E77E104B90FE}"/>
          </ac:picMkLst>
        </pc:picChg>
        <pc:picChg chg="del">
          <ac:chgData name="Francesco SPATARO (Guest)" userId="0ac6a636-7e99-4768-aa6e-7e69bfa40c5d" providerId="ADAL" clId="{EEEC0565-C33C-4498-AABE-5866FE8D5DEC}" dt="2024-05-13T13:50:59.419" v="871" actId="478"/>
          <ac:picMkLst>
            <pc:docMk/>
            <pc:sldMk cId="3423570590" sldId="289"/>
            <ac:picMk id="25" creationId="{0F1BFC6A-CD83-5B7C-E4EB-09894F99FE97}"/>
          </ac:picMkLst>
        </pc:picChg>
        <pc:cxnChg chg="add mod">
          <ac:chgData name="Francesco SPATARO (Guest)" userId="0ac6a636-7e99-4768-aa6e-7e69bfa40c5d" providerId="ADAL" clId="{EEEC0565-C33C-4498-AABE-5866FE8D5DEC}" dt="2024-05-13T14:01:01.991" v="1097" actId="208"/>
          <ac:cxnSpMkLst>
            <pc:docMk/>
            <pc:sldMk cId="3423570590" sldId="289"/>
            <ac:cxnSpMk id="10" creationId="{6C11BBDC-DAD8-56EF-A7D5-B02B8F1C60B7}"/>
          </ac:cxnSpMkLst>
        </pc:cxnChg>
        <pc:cxnChg chg="add mod">
          <ac:chgData name="Francesco SPATARO (Guest)" userId="0ac6a636-7e99-4768-aa6e-7e69bfa40c5d" providerId="ADAL" clId="{EEEC0565-C33C-4498-AABE-5866FE8D5DEC}" dt="2024-05-13T14:01:23.902" v="1105" actId="14100"/>
          <ac:cxnSpMkLst>
            <pc:docMk/>
            <pc:sldMk cId="3423570590" sldId="289"/>
            <ac:cxnSpMk id="12" creationId="{4369EF62-9004-36FA-E9A5-AC6BA2A694AF}"/>
          </ac:cxnSpMkLst>
        </pc:cxnChg>
        <pc:cxnChg chg="add mod">
          <ac:chgData name="Francesco SPATARO (Guest)" userId="0ac6a636-7e99-4768-aa6e-7e69bfa40c5d" providerId="ADAL" clId="{EEEC0565-C33C-4498-AABE-5866FE8D5DEC}" dt="2024-05-13T14:01:29.614" v="1106" actId="14100"/>
          <ac:cxnSpMkLst>
            <pc:docMk/>
            <pc:sldMk cId="3423570590" sldId="289"/>
            <ac:cxnSpMk id="14" creationId="{476D853B-6A00-1748-1CFD-28AF0356786E}"/>
          </ac:cxnSpMkLst>
        </pc:cxnChg>
        <pc:cxnChg chg="add mod">
          <ac:chgData name="Francesco SPATARO (Guest)" userId="0ac6a636-7e99-4768-aa6e-7e69bfa40c5d" providerId="ADAL" clId="{EEEC0565-C33C-4498-AABE-5866FE8D5DEC}" dt="2024-05-13T14:01:37.271" v="1109" actId="14100"/>
          <ac:cxnSpMkLst>
            <pc:docMk/>
            <pc:sldMk cId="3423570590" sldId="289"/>
            <ac:cxnSpMk id="22" creationId="{4E9CD2AC-F6DD-5943-71F9-DA4B941305AD}"/>
          </ac:cxnSpMkLst>
        </pc:cxnChg>
      </pc:sldChg>
      <pc:sldChg chg="addSp delSp modSp mod">
        <pc:chgData name="Francesco SPATARO (Guest)" userId="0ac6a636-7e99-4768-aa6e-7e69bfa40c5d" providerId="ADAL" clId="{EEEC0565-C33C-4498-AABE-5866FE8D5DEC}" dt="2024-05-21T09:27:17.891" v="3972" actId="20577"/>
        <pc:sldMkLst>
          <pc:docMk/>
          <pc:sldMk cId="3565889344" sldId="290"/>
        </pc:sldMkLst>
        <pc:spChg chg="add mod">
          <ac:chgData name="Francesco SPATARO (Guest)" userId="0ac6a636-7e99-4768-aa6e-7e69bfa40c5d" providerId="ADAL" clId="{EEEC0565-C33C-4498-AABE-5866FE8D5DEC}" dt="2024-05-13T13:51:31.782" v="880"/>
          <ac:spMkLst>
            <pc:docMk/>
            <pc:sldMk cId="3565889344" sldId="290"/>
            <ac:spMk id="2" creationId="{D7374CC2-E9A2-C12D-F666-F0E72E20DE65}"/>
          </ac:spMkLst>
        </pc:spChg>
        <pc:spChg chg="add del mod">
          <ac:chgData name="Francesco SPATARO (Guest)" userId="0ac6a636-7e99-4768-aa6e-7e69bfa40c5d" providerId="ADAL" clId="{EEEC0565-C33C-4498-AABE-5866FE8D5DEC}" dt="2024-05-15T11:10:15.597" v="2975" actId="478"/>
          <ac:spMkLst>
            <pc:docMk/>
            <pc:sldMk cId="3565889344" sldId="290"/>
            <ac:spMk id="5" creationId="{5B10CED6-5969-8AFC-EC60-E9D605DAC2D5}"/>
          </ac:spMkLst>
        </pc:spChg>
        <pc:spChg chg="del mod">
          <ac:chgData name="Francesco SPATARO (Guest)" userId="0ac6a636-7e99-4768-aa6e-7e69bfa40c5d" providerId="ADAL" clId="{EEEC0565-C33C-4498-AABE-5866FE8D5DEC}" dt="2024-05-13T13:54:32.275" v="983" actId="478"/>
          <ac:spMkLst>
            <pc:docMk/>
            <pc:sldMk cId="3565889344" sldId="290"/>
            <ac:spMk id="5" creationId="{80A0F32C-031F-B676-A408-AE132342ADD2}"/>
          </ac:spMkLst>
        </pc:spChg>
        <pc:spChg chg="mod">
          <ac:chgData name="Francesco SPATARO (Guest)" userId="0ac6a636-7e99-4768-aa6e-7e69bfa40c5d" providerId="ADAL" clId="{EEEC0565-C33C-4498-AABE-5866FE8D5DEC}" dt="2024-05-13T13:56:21.195" v="1015" actId="1076"/>
          <ac:spMkLst>
            <pc:docMk/>
            <pc:sldMk cId="3565889344" sldId="290"/>
            <ac:spMk id="6" creationId="{7E143946-CF6D-D677-C14E-F535003524E8}"/>
          </ac:spMkLst>
        </pc:spChg>
        <pc:spChg chg="del mod">
          <ac:chgData name="Francesco SPATARO (Guest)" userId="0ac6a636-7e99-4768-aa6e-7e69bfa40c5d" providerId="ADAL" clId="{EEEC0565-C33C-4498-AABE-5866FE8D5DEC}" dt="2024-05-13T13:52:16.165" v="890" actId="478"/>
          <ac:spMkLst>
            <pc:docMk/>
            <pc:sldMk cId="3565889344" sldId="290"/>
            <ac:spMk id="9" creationId="{05BA7102-AC78-6588-6502-4C68B0808C10}"/>
          </ac:spMkLst>
        </pc:spChg>
        <pc:spChg chg="add del">
          <ac:chgData name="Francesco SPATARO (Guest)" userId="0ac6a636-7e99-4768-aa6e-7e69bfa40c5d" providerId="ADAL" clId="{EEEC0565-C33C-4498-AABE-5866FE8D5DEC}" dt="2024-05-15T11:09:26.576" v="2954"/>
          <ac:spMkLst>
            <pc:docMk/>
            <pc:sldMk cId="3565889344" sldId="290"/>
            <ac:spMk id="9" creationId="{B9EE7429-A83B-A594-1038-E57E104EFFD8}"/>
          </ac:spMkLst>
        </pc:spChg>
        <pc:spChg chg="mod">
          <ac:chgData name="Francesco SPATARO (Guest)" userId="0ac6a636-7e99-4768-aa6e-7e69bfa40c5d" providerId="ADAL" clId="{EEEC0565-C33C-4498-AABE-5866FE8D5DEC}" dt="2024-05-13T13:56:22.164" v="1017" actId="1076"/>
          <ac:spMkLst>
            <pc:docMk/>
            <pc:sldMk cId="3565889344" sldId="290"/>
            <ac:spMk id="10" creationId="{B17557DD-C8D0-367E-368D-2989DFBCE42C}"/>
          </ac:spMkLst>
        </pc:spChg>
        <pc:spChg chg="add mod">
          <ac:chgData name="Francesco SPATARO (Guest)" userId="0ac6a636-7e99-4768-aa6e-7e69bfa40c5d" providerId="ADAL" clId="{EEEC0565-C33C-4498-AABE-5866FE8D5DEC}" dt="2024-05-15T11:22:47.691" v="3140" actId="1076"/>
          <ac:spMkLst>
            <pc:docMk/>
            <pc:sldMk cId="3565889344" sldId="290"/>
            <ac:spMk id="11" creationId="{BB5501B6-80C5-C965-AA4E-BE89D6201C49}"/>
          </ac:spMkLst>
        </pc:spChg>
        <pc:spChg chg="add mod">
          <ac:chgData name="Francesco SPATARO (Guest)" userId="0ac6a636-7e99-4768-aa6e-7e69bfa40c5d" providerId="ADAL" clId="{EEEC0565-C33C-4498-AABE-5866FE8D5DEC}" dt="2024-05-13T13:54:32.780" v="984"/>
          <ac:spMkLst>
            <pc:docMk/>
            <pc:sldMk cId="3565889344" sldId="290"/>
            <ac:spMk id="12" creationId="{1ECB185A-A62D-9798-1D24-F9E31BA8A451}"/>
          </ac:spMkLst>
        </pc:spChg>
        <pc:spChg chg="add mod">
          <ac:chgData name="Francesco SPATARO (Guest)" userId="0ac6a636-7e99-4768-aa6e-7e69bfa40c5d" providerId="ADAL" clId="{EEEC0565-C33C-4498-AABE-5866FE8D5DEC}" dt="2024-05-21T09:27:17.891" v="3972" actId="20577"/>
          <ac:spMkLst>
            <pc:docMk/>
            <pc:sldMk cId="3565889344" sldId="290"/>
            <ac:spMk id="13" creationId="{47DF85CD-FE41-86AB-298C-3FCFC8E08ADE}"/>
          </ac:spMkLst>
        </pc:spChg>
        <pc:spChg chg="add mod">
          <ac:chgData name="Francesco SPATARO (Guest)" userId="0ac6a636-7e99-4768-aa6e-7e69bfa40c5d" providerId="ADAL" clId="{EEEC0565-C33C-4498-AABE-5866FE8D5DEC}" dt="2024-05-15T11:14:35.146" v="3090" actId="14100"/>
          <ac:spMkLst>
            <pc:docMk/>
            <pc:sldMk cId="3565889344" sldId="290"/>
            <ac:spMk id="14" creationId="{837513CE-849C-D1D8-45BC-EF2C62A4FAE3}"/>
          </ac:spMkLst>
        </pc:spChg>
        <pc:spChg chg="del">
          <ac:chgData name="Francesco SPATARO (Guest)" userId="0ac6a636-7e99-4768-aa6e-7e69bfa40c5d" providerId="ADAL" clId="{EEEC0565-C33C-4498-AABE-5866FE8D5DEC}" dt="2024-05-13T13:09:22.975" v="35" actId="478"/>
          <ac:spMkLst>
            <pc:docMk/>
            <pc:sldMk cId="3565889344" sldId="290"/>
            <ac:spMk id="14" creationId="{D5636C73-EAFD-3880-22AB-F62C8620B2B7}"/>
          </ac:spMkLst>
        </pc:spChg>
        <pc:picChg chg="add mod">
          <ac:chgData name="Francesco SPATARO (Guest)" userId="0ac6a636-7e99-4768-aa6e-7e69bfa40c5d" providerId="ADAL" clId="{EEEC0565-C33C-4498-AABE-5866FE8D5DEC}" dt="2024-05-15T11:07:00.020" v="2713" actId="14100"/>
          <ac:picMkLst>
            <pc:docMk/>
            <pc:sldMk cId="3565889344" sldId="290"/>
            <ac:picMk id="3" creationId="{9D0B201A-F5E2-C4BF-576F-52E469406FDC}"/>
          </ac:picMkLst>
        </pc:picChg>
        <pc:picChg chg="add del mod">
          <ac:chgData name="Francesco SPATARO (Guest)" userId="0ac6a636-7e99-4768-aa6e-7e69bfa40c5d" providerId="ADAL" clId="{EEEC0565-C33C-4498-AABE-5866FE8D5DEC}" dt="2024-05-13T13:52:27.972" v="892" actId="478"/>
          <ac:picMkLst>
            <pc:docMk/>
            <pc:sldMk cId="3565889344" sldId="290"/>
            <ac:picMk id="3" creationId="{AC5FA781-B924-1DCA-D45B-42F6A8420468}"/>
          </ac:picMkLst>
        </pc:picChg>
        <pc:picChg chg="add del mod ord">
          <ac:chgData name="Francesco SPATARO (Guest)" userId="0ac6a636-7e99-4768-aa6e-7e69bfa40c5d" providerId="ADAL" clId="{EEEC0565-C33C-4498-AABE-5866FE8D5DEC}" dt="2024-05-15T11:22:19.251" v="3137" actId="478"/>
          <ac:picMkLst>
            <pc:docMk/>
            <pc:sldMk cId="3565889344" sldId="290"/>
            <ac:picMk id="7" creationId="{20FBF573-CC0B-931C-71D2-16CA6ED2FABA}"/>
          </ac:picMkLst>
        </pc:picChg>
        <pc:picChg chg="mod">
          <ac:chgData name="Francesco SPATARO (Guest)" userId="0ac6a636-7e99-4768-aa6e-7e69bfa40c5d" providerId="ADAL" clId="{EEEC0565-C33C-4498-AABE-5866FE8D5DEC}" dt="2024-05-13T13:56:21.629" v="1016" actId="1076"/>
          <ac:picMkLst>
            <pc:docMk/>
            <pc:sldMk cId="3565889344" sldId="290"/>
            <ac:picMk id="8" creationId="{B33CD82D-CC13-2A56-9DFF-A18CB4DF52BB}"/>
          </ac:picMkLst>
        </pc:picChg>
        <pc:picChg chg="del">
          <ac:chgData name="Francesco SPATARO (Guest)" userId="0ac6a636-7e99-4768-aa6e-7e69bfa40c5d" providerId="ADAL" clId="{EEEC0565-C33C-4498-AABE-5866FE8D5DEC}" dt="2024-05-13T13:52:10.506" v="887" actId="478"/>
          <ac:picMkLst>
            <pc:docMk/>
            <pc:sldMk cId="3565889344" sldId="290"/>
            <ac:picMk id="13" creationId="{119C16C6-EE1F-768C-22EA-31175640BADE}"/>
          </ac:picMkLst>
        </pc:picChg>
        <pc:picChg chg="add mod">
          <ac:chgData name="Francesco SPATARO (Guest)" userId="0ac6a636-7e99-4768-aa6e-7e69bfa40c5d" providerId="ADAL" clId="{EEEC0565-C33C-4498-AABE-5866FE8D5DEC}" dt="2024-05-15T11:22:51.330" v="3141" actId="14100"/>
          <ac:picMkLst>
            <pc:docMk/>
            <pc:sldMk cId="3565889344" sldId="290"/>
            <ac:picMk id="17" creationId="{2928F0F3-4878-5205-D75C-92F03DA2FCAD}"/>
          </ac:picMkLst>
        </pc:picChg>
        <pc:picChg chg="del mod">
          <ac:chgData name="Francesco SPATARO (Guest)" userId="0ac6a636-7e99-4768-aa6e-7e69bfa40c5d" providerId="ADAL" clId="{EEEC0565-C33C-4498-AABE-5866FE8D5DEC}" dt="2024-05-15T11:06:52.839" v="2709" actId="478"/>
          <ac:picMkLst>
            <pc:docMk/>
            <pc:sldMk cId="3565889344" sldId="290"/>
            <ac:picMk id="4098" creationId="{E9C30693-3AD9-8A3F-A70E-138F02B71559}"/>
          </ac:picMkLst>
        </pc:picChg>
        <pc:picChg chg="mod">
          <ac:chgData name="Francesco SPATARO (Guest)" userId="0ac6a636-7e99-4768-aa6e-7e69bfa40c5d" providerId="ADAL" clId="{EEEC0565-C33C-4498-AABE-5866FE8D5DEC}" dt="2024-05-13T13:56:22.709" v="1018" actId="1076"/>
          <ac:picMkLst>
            <pc:docMk/>
            <pc:sldMk cId="3565889344" sldId="290"/>
            <ac:picMk id="4100" creationId="{FEC79F72-5E51-DD92-2F56-217E132A1F11}"/>
          </ac:picMkLst>
        </pc:picChg>
      </pc:sldChg>
      <pc:sldChg chg="addSp delSp modSp mod ord">
        <pc:chgData name="Francesco SPATARO (Guest)" userId="0ac6a636-7e99-4768-aa6e-7e69bfa40c5d" providerId="ADAL" clId="{EEEC0565-C33C-4498-AABE-5866FE8D5DEC}" dt="2024-05-15T11:45:51.564" v="3381"/>
        <pc:sldMkLst>
          <pc:docMk/>
          <pc:sldMk cId="3708324882" sldId="291"/>
        </pc:sldMkLst>
        <pc:spChg chg="add del mod">
          <ac:chgData name="Francesco SPATARO (Guest)" userId="0ac6a636-7e99-4768-aa6e-7e69bfa40c5d" providerId="ADAL" clId="{EEEC0565-C33C-4498-AABE-5866FE8D5DEC}" dt="2024-05-14T09:43:43.283" v="2570"/>
          <ac:spMkLst>
            <pc:docMk/>
            <pc:sldMk cId="3708324882" sldId="291"/>
            <ac:spMk id="2" creationId="{4E5E52F4-052E-1C16-56B9-027BBA1D8D51}"/>
          </ac:spMkLst>
        </pc:spChg>
        <pc:spChg chg="add mod">
          <ac:chgData name="Francesco SPATARO (Guest)" userId="0ac6a636-7e99-4768-aa6e-7e69bfa40c5d" providerId="ADAL" clId="{EEEC0565-C33C-4498-AABE-5866FE8D5DEC}" dt="2024-05-15T11:44:33.714" v="3363" actId="1076"/>
          <ac:spMkLst>
            <pc:docMk/>
            <pc:sldMk cId="3708324882" sldId="291"/>
            <ac:spMk id="2" creationId="{CF4809F7-770D-A281-0B97-264806B299BA}"/>
          </ac:spMkLst>
        </pc:spChg>
        <pc:spChg chg="del">
          <ac:chgData name="Francesco SPATARO (Guest)" userId="0ac6a636-7e99-4768-aa6e-7e69bfa40c5d" providerId="ADAL" clId="{EEEC0565-C33C-4498-AABE-5866FE8D5DEC}" dt="2024-05-14T07:13:02.416" v="1491" actId="478"/>
          <ac:spMkLst>
            <pc:docMk/>
            <pc:sldMk cId="3708324882" sldId="291"/>
            <ac:spMk id="5" creationId="{AFD102A3-63E4-FEA3-1DF4-1BE0CBE30899}"/>
          </ac:spMkLst>
        </pc:spChg>
        <pc:spChg chg="add mod">
          <ac:chgData name="Francesco SPATARO (Guest)" userId="0ac6a636-7e99-4768-aa6e-7e69bfa40c5d" providerId="ADAL" clId="{EEEC0565-C33C-4498-AABE-5866FE8D5DEC}" dt="2024-05-14T07:05:11.422" v="1344" actId="1076"/>
          <ac:spMkLst>
            <pc:docMk/>
            <pc:sldMk cId="3708324882" sldId="291"/>
            <ac:spMk id="8" creationId="{97531DC1-4395-D35A-55DB-F50AF92D606C}"/>
          </ac:spMkLst>
        </pc:spChg>
        <pc:spChg chg="del">
          <ac:chgData name="Francesco SPATARO (Guest)" userId="0ac6a636-7e99-4768-aa6e-7e69bfa40c5d" providerId="ADAL" clId="{EEEC0565-C33C-4498-AABE-5866FE8D5DEC}" dt="2024-05-14T07:04:17.603" v="1323" actId="478"/>
          <ac:spMkLst>
            <pc:docMk/>
            <pc:sldMk cId="3708324882" sldId="291"/>
            <ac:spMk id="10" creationId="{D5FE55D5-96FE-80C7-F411-8CEA2011DBE9}"/>
          </ac:spMkLst>
        </pc:spChg>
        <pc:spChg chg="mod">
          <ac:chgData name="Francesco SPATARO (Guest)" userId="0ac6a636-7e99-4768-aa6e-7e69bfa40c5d" providerId="ADAL" clId="{EEEC0565-C33C-4498-AABE-5866FE8D5DEC}" dt="2024-05-15T11:43:38.234" v="3331" actId="1076"/>
          <ac:spMkLst>
            <pc:docMk/>
            <pc:sldMk cId="3708324882" sldId="291"/>
            <ac:spMk id="11" creationId="{F3F44AD9-8C59-45FA-8AB0-7C5619E74E59}"/>
          </ac:spMkLst>
        </pc:spChg>
        <pc:spChg chg="add del mod">
          <ac:chgData name="Francesco SPATARO (Guest)" userId="0ac6a636-7e99-4768-aa6e-7e69bfa40c5d" providerId="ADAL" clId="{EEEC0565-C33C-4498-AABE-5866FE8D5DEC}" dt="2024-05-14T07:13:00.746" v="1490"/>
          <ac:spMkLst>
            <pc:docMk/>
            <pc:sldMk cId="3708324882" sldId="291"/>
            <ac:spMk id="15" creationId="{EB6E4991-A13F-10AB-0AC5-E7DF72639E65}"/>
          </ac:spMkLst>
        </pc:spChg>
        <pc:spChg chg="add mod">
          <ac:chgData name="Francesco SPATARO (Guest)" userId="0ac6a636-7e99-4768-aa6e-7e69bfa40c5d" providerId="ADAL" clId="{EEEC0565-C33C-4498-AABE-5866FE8D5DEC}" dt="2024-05-14T07:13:02.601" v="1492"/>
          <ac:spMkLst>
            <pc:docMk/>
            <pc:sldMk cId="3708324882" sldId="291"/>
            <ac:spMk id="16" creationId="{7A989954-4A0C-4CF0-37BD-2F04DF5B1FE6}"/>
          </ac:spMkLst>
        </pc:spChg>
        <pc:spChg chg="del mod">
          <ac:chgData name="Francesco SPATARO (Guest)" userId="0ac6a636-7e99-4768-aa6e-7e69bfa40c5d" providerId="ADAL" clId="{EEEC0565-C33C-4498-AABE-5866FE8D5DEC}" dt="2024-05-15T11:44:23.390" v="3357" actId="478"/>
          <ac:spMkLst>
            <pc:docMk/>
            <pc:sldMk cId="3708324882" sldId="291"/>
            <ac:spMk id="18" creationId="{31E73438-101E-29E5-D378-49E506A926DE}"/>
          </ac:spMkLst>
        </pc:spChg>
        <pc:spChg chg="del">
          <ac:chgData name="Francesco SPATARO (Guest)" userId="0ac6a636-7e99-4768-aa6e-7e69bfa40c5d" providerId="ADAL" clId="{EEEC0565-C33C-4498-AABE-5866FE8D5DEC}" dt="2024-05-15T11:23:21.512" v="3153" actId="478"/>
          <ac:spMkLst>
            <pc:docMk/>
            <pc:sldMk cId="3708324882" sldId="291"/>
            <ac:spMk id="19" creationId="{6B8BE448-D39D-4811-A8F6-413A80616F94}"/>
          </ac:spMkLst>
        </pc:spChg>
        <pc:spChg chg="del">
          <ac:chgData name="Francesco SPATARO (Guest)" userId="0ac6a636-7e99-4768-aa6e-7e69bfa40c5d" providerId="ADAL" clId="{EEEC0565-C33C-4498-AABE-5866FE8D5DEC}" dt="2024-05-14T07:05:17.946" v="1345" actId="478"/>
          <ac:spMkLst>
            <pc:docMk/>
            <pc:sldMk cId="3708324882" sldId="291"/>
            <ac:spMk id="21" creationId="{BD803EF5-A7E8-361C-B2C4-C29242324033}"/>
          </ac:spMkLst>
        </pc:spChg>
        <pc:grpChg chg="add mod">
          <ac:chgData name="Francesco SPATARO (Guest)" userId="0ac6a636-7e99-4768-aa6e-7e69bfa40c5d" providerId="ADAL" clId="{EEEC0565-C33C-4498-AABE-5866FE8D5DEC}" dt="2024-05-15T11:44:42.632" v="3367" actId="1036"/>
          <ac:grpSpMkLst>
            <pc:docMk/>
            <pc:sldMk cId="3708324882" sldId="291"/>
            <ac:grpSpMk id="5" creationId="{F8E90B08-BE0F-C17B-2E08-E75796188C07}"/>
          </ac:grpSpMkLst>
        </pc:grpChg>
        <pc:picChg chg="add del mod">
          <ac:chgData name="Francesco SPATARO (Guest)" userId="0ac6a636-7e99-4768-aa6e-7e69bfa40c5d" providerId="ADAL" clId="{EEEC0565-C33C-4498-AABE-5866FE8D5DEC}" dt="2024-05-14T07:04:15.127" v="1322" actId="478"/>
          <ac:picMkLst>
            <pc:docMk/>
            <pc:sldMk cId="3708324882" sldId="291"/>
            <ac:picMk id="2" creationId="{EC285764-2440-D918-5A43-2C2264A375D0}"/>
          </ac:picMkLst>
        </pc:picChg>
        <pc:picChg chg="add mod">
          <ac:chgData name="Francesco SPATARO (Guest)" userId="0ac6a636-7e99-4768-aa6e-7e69bfa40c5d" providerId="ADAL" clId="{EEEC0565-C33C-4498-AABE-5866FE8D5DEC}" dt="2024-05-14T07:04:21.813" v="1326" actId="1076"/>
          <ac:picMkLst>
            <pc:docMk/>
            <pc:sldMk cId="3708324882" sldId="291"/>
            <ac:picMk id="3" creationId="{E3553A06-C89F-26BF-5E1A-21BB348F0247}"/>
          </ac:picMkLst>
        </pc:picChg>
        <pc:picChg chg="mod">
          <ac:chgData name="Francesco SPATARO (Guest)" userId="0ac6a636-7e99-4768-aa6e-7e69bfa40c5d" providerId="ADAL" clId="{EEEC0565-C33C-4498-AABE-5866FE8D5DEC}" dt="2024-05-15T11:44:42.632" v="3367" actId="1036"/>
          <ac:picMkLst>
            <pc:docMk/>
            <pc:sldMk cId="3708324882" sldId="291"/>
            <ac:picMk id="7" creationId="{B592687A-FCB1-4791-B01E-F81A7ECB1BFB}"/>
          </ac:picMkLst>
        </pc:picChg>
        <pc:picChg chg="mod">
          <ac:chgData name="Francesco SPATARO (Guest)" userId="0ac6a636-7e99-4768-aa6e-7e69bfa40c5d" providerId="ADAL" clId="{EEEC0565-C33C-4498-AABE-5866FE8D5DEC}" dt="2024-05-15T11:44:42.632" v="3367" actId="1036"/>
          <ac:picMkLst>
            <pc:docMk/>
            <pc:sldMk cId="3708324882" sldId="291"/>
            <ac:picMk id="9" creationId="{9135D984-C8D7-234E-598C-FDF2059B5CBF}"/>
          </ac:picMkLst>
        </pc:picChg>
        <pc:picChg chg="add mod">
          <ac:chgData name="Francesco SPATARO (Guest)" userId="0ac6a636-7e99-4768-aa6e-7e69bfa40c5d" providerId="ADAL" clId="{EEEC0565-C33C-4498-AABE-5866FE8D5DEC}" dt="2024-05-15T11:45:51.564" v="3381"/>
          <ac:picMkLst>
            <pc:docMk/>
            <pc:sldMk cId="3708324882" sldId="291"/>
            <ac:picMk id="10" creationId="{E7405B94-7F7C-150F-99B7-43B3F059F9D2}"/>
          </ac:picMkLst>
        </pc:picChg>
        <pc:picChg chg="add del mod">
          <ac:chgData name="Francesco SPATARO (Guest)" userId="0ac6a636-7e99-4768-aa6e-7e69bfa40c5d" providerId="ADAL" clId="{EEEC0565-C33C-4498-AABE-5866FE8D5DEC}" dt="2024-05-15T11:44:31.042" v="3360" actId="478"/>
          <ac:picMkLst>
            <pc:docMk/>
            <pc:sldMk cId="3708324882" sldId="291"/>
            <ac:picMk id="12" creationId="{BA64089C-6DE8-B82C-6B86-9BFB8DBAFB78}"/>
          </ac:picMkLst>
        </pc:picChg>
        <pc:picChg chg="add del mod">
          <ac:chgData name="Francesco SPATARO (Guest)" userId="0ac6a636-7e99-4768-aa6e-7e69bfa40c5d" providerId="ADAL" clId="{EEEC0565-C33C-4498-AABE-5866FE8D5DEC}" dt="2024-05-15T11:44:32.802" v="3362" actId="478"/>
          <ac:picMkLst>
            <pc:docMk/>
            <pc:sldMk cId="3708324882" sldId="291"/>
            <ac:picMk id="14" creationId="{0ABE43D1-43BA-585D-2B62-DCA40379EFB0}"/>
          </ac:picMkLst>
        </pc:picChg>
        <pc:picChg chg="mod">
          <ac:chgData name="Francesco SPATARO (Guest)" userId="0ac6a636-7e99-4768-aa6e-7e69bfa40c5d" providerId="ADAL" clId="{EEEC0565-C33C-4498-AABE-5866FE8D5DEC}" dt="2024-05-14T07:05:49.742" v="1351" actId="1076"/>
          <ac:picMkLst>
            <pc:docMk/>
            <pc:sldMk cId="3708324882" sldId="291"/>
            <ac:picMk id="17" creationId="{83D951E4-F30C-083A-A45C-6A5EACB8618F}"/>
          </ac:picMkLst>
        </pc:picChg>
        <pc:picChg chg="add del mod">
          <ac:chgData name="Francesco SPATARO (Guest)" userId="0ac6a636-7e99-4768-aa6e-7e69bfa40c5d" providerId="ADAL" clId="{EEEC0565-C33C-4498-AABE-5866FE8D5DEC}" dt="2024-05-15T11:45:51.415" v="3380" actId="478"/>
          <ac:picMkLst>
            <pc:docMk/>
            <pc:sldMk cId="3708324882" sldId="291"/>
            <ac:picMk id="20" creationId="{D103B9C6-43E8-FB7A-250D-029CA3503EBC}"/>
          </ac:picMkLst>
        </pc:picChg>
        <pc:picChg chg="del">
          <ac:chgData name="Francesco SPATARO (Guest)" userId="0ac6a636-7e99-4768-aa6e-7e69bfa40c5d" providerId="ADAL" clId="{EEEC0565-C33C-4498-AABE-5866FE8D5DEC}" dt="2024-05-14T07:13:08.905" v="1493" actId="478"/>
          <ac:picMkLst>
            <pc:docMk/>
            <pc:sldMk cId="3708324882" sldId="291"/>
            <ac:picMk id="22" creationId="{1B9101CA-3C55-758E-8F00-D57731F49EBE}"/>
          </ac:picMkLst>
        </pc:picChg>
        <pc:picChg chg="del">
          <ac:chgData name="Francesco SPATARO (Guest)" userId="0ac6a636-7e99-4768-aa6e-7e69bfa40c5d" providerId="ADAL" clId="{EEEC0565-C33C-4498-AABE-5866FE8D5DEC}" dt="2024-05-14T07:03:52.238" v="1317" actId="478"/>
          <ac:picMkLst>
            <pc:docMk/>
            <pc:sldMk cId="3708324882" sldId="291"/>
            <ac:picMk id="6150" creationId="{660924F6-F401-A10B-02E1-E161E7CB358B}"/>
          </ac:picMkLst>
        </pc:picChg>
        <pc:picChg chg="mod">
          <ac:chgData name="Francesco SPATARO (Guest)" userId="0ac6a636-7e99-4768-aa6e-7e69bfa40c5d" providerId="ADAL" clId="{EEEC0565-C33C-4498-AABE-5866FE8D5DEC}" dt="2024-05-14T07:05:36.754" v="1348" actId="1076"/>
          <ac:picMkLst>
            <pc:docMk/>
            <pc:sldMk cId="3708324882" sldId="291"/>
            <ac:picMk id="6154" creationId="{DB8FBA03-52D3-A1BA-1E2E-BE602C31164F}"/>
          </ac:picMkLst>
        </pc:picChg>
        <pc:cxnChg chg="add mod">
          <ac:chgData name="Francesco SPATARO (Guest)" userId="0ac6a636-7e99-4768-aa6e-7e69bfa40c5d" providerId="ADAL" clId="{EEEC0565-C33C-4498-AABE-5866FE8D5DEC}" dt="2024-05-14T07:05:38.158" v="1349" actId="1076"/>
          <ac:cxnSpMkLst>
            <pc:docMk/>
            <pc:sldMk cId="3708324882" sldId="291"/>
            <ac:cxnSpMk id="6" creationId="{C5898EDB-FFB5-6844-FE98-33A1CED25901}"/>
          </ac:cxnSpMkLst>
        </pc:cxnChg>
        <pc:cxnChg chg="add del mod">
          <ac:chgData name="Francesco SPATARO (Guest)" userId="0ac6a636-7e99-4768-aa6e-7e69bfa40c5d" providerId="ADAL" clId="{EEEC0565-C33C-4498-AABE-5866FE8D5DEC}" dt="2024-05-14T07:04:27.330" v="1328" actId="478"/>
          <ac:cxnSpMkLst>
            <pc:docMk/>
            <pc:sldMk cId="3708324882" sldId="291"/>
            <ac:cxnSpMk id="7" creationId="{9C55E98E-19E9-6748-FB92-412138BC221A}"/>
          </ac:cxnSpMkLst>
        </pc:cxnChg>
        <pc:cxnChg chg="del">
          <ac:chgData name="Francesco SPATARO (Guest)" userId="0ac6a636-7e99-4768-aa6e-7e69bfa40c5d" providerId="ADAL" clId="{EEEC0565-C33C-4498-AABE-5866FE8D5DEC}" dt="2024-05-14T07:04:19.522" v="1324" actId="478"/>
          <ac:cxnSpMkLst>
            <pc:docMk/>
            <pc:sldMk cId="3708324882" sldId="291"/>
            <ac:cxnSpMk id="13" creationId="{DD0B06C2-D4C0-D468-3429-6FBE51072890}"/>
          </ac:cxnSpMkLst>
        </pc:cxnChg>
      </pc:sldChg>
      <pc:sldChg chg="addSp delSp modSp mod">
        <pc:chgData name="Francesco SPATARO (Guest)" userId="0ac6a636-7e99-4768-aa6e-7e69bfa40c5d" providerId="ADAL" clId="{EEEC0565-C33C-4498-AABE-5866FE8D5DEC}" dt="2024-05-22T07:56:57.719" v="4817" actId="478"/>
        <pc:sldMkLst>
          <pc:docMk/>
          <pc:sldMk cId="2067717320" sldId="292"/>
        </pc:sldMkLst>
        <pc:spChg chg="add mod ord">
          <ac:chgData name="Francesco SPATARO (Guest)" userId="0ac6a636-7e99-4768-aa6e-7e69bfa40c5d" providerId="ADAL" clId="{EEEC0565-C33C-4498-AABE-5866FE8D5DEC}" dt="2024-05-14T09:43:20.926" v="2563" actId="167"/>
          <ac:spMkLst>
            <pc:docMk/>
            <pc:sldMk cId="2067717320" sldId="292"/>
            <ac:spMk id="2" creationId="{59BFDBC1-603A-6F1D-50E9-B6903D42C24A}"/>
          </ac:spMkLst>
        </pc:spChg>
        <pc:spChg chg="add mod">
          <ac:chgData name="Francesco SPATARO (Guest)" userId="0ac6a636-7e99-4768-aa6e-7e69bfa40c5d" providerId="ADAL" clId="{EEEC0565-C33C-4498-AABE-5866FE8D5DEC}" dt="2024-05-13T13:54:38.049" v="986"/>
          <ac:spMkLst>
            <pc:docMk/>
            <pc:sldMk cId="2067717320" sldId="292"/>
            <ac:spMk id="3" creationId="{B89F3D50-18CB-7FBF-904B-7AC45371D7D0}"/>
          </ac:spMkLst>
        </pc:spChg>
        <pc:spChg chg="del mod">
          <ac:chgData name="Francesco SPATARO (Guest)" userId="0ac6a636-7e99-4768-aa6e-7e69bfa40c5d" providerId="ADAL" clId="{EEEC0565-C33C-4498-AABE-5866FE8D5DEC}" dt="2024-05-13T13:54:37.913" v="985" actId="478"/>
          <ac:spMkLst>
            <pc:docMk/>
            <pc:sldMk cId="2067717320" sldId="292"/>
            <ac:spMk id="5" creationId="{80A0F32C-031F-B676-A408-AE132342ADD2}"/>
          </ac:spMkLst>
        </pc:spChg>
        <pc:spChg chg="add del mod">
          <ac:chgData name="Francesco SPATARO (Guest)" userId="0ac6a636-7e99-4768-aa6e-7e69bfa40c5d" providerId="ADAL" clId="{EEEC0565-C33C-4498-AABE-5866FE8D5DEC}" dt="2024-05-22T07:56:57.329" v="4815" actId="478"/>
          <ac:spMkLst>
            <pc:docMk/>
            <pc:sldMk cId="2067717320" sldId="292"/>
            <ac:spMk id="7" creationId="{D1596F80-39B8-E34E-A3F7-C95AA1E68760}"/>
          </ac:spMkLst>
        </pc:spChg>
        <pc:spChg chg="add del mod">
          <ac:chgData name="Francesco SPATARO (Guest)" userId="0ac6a636-7e99-4768-aa6e-7e69bfa40c5d" providerId="ADAL" clId="{EEEC0565-C33C-4498-AABE-5866FE8D5DEC}" dt="2024-05-22T07:56:57.719" v="4817" actId="478"/>
          <ac:spMkLst>
            <pc:docMk/>
            <pc:sldMk cId="2067717320" sldId="292"/>
            <ac:spMk id="8" creationId="{AAEA505A-0484-83FD-D776-FA57C661478C}"/>
          </ac:spMkLst>
        </pc:spChg>
        <pc:spChg chg="add del mod">
          <ac:chgData name="Francesco SPATARO (Guest)" userId="0ac6a636-7e99-4768-aa6e-7e69bfa40c5d" providerId="ADAL" clId="{EEEC0565-C33C-4498-AABE-5866FE8D5DEC}" dt="2024-05-22T07:56:57.550" v="4816" actId="478"/>
          <ac:spMkLst>
            <pc:docMk/>
            <pc:sldMk cId="2067717320" sldId="292"/>
            <ac:spMk id="9" creationId="{91F7AD80-8F9A-C8F7-D5B4-FC10290B2E3D}"/>
          </ac:spMkLst>
        </pc:spChg>
        <pc:spChg chg="mod">
          <ac:chgData name="Francesco SPATARO (Guest)" userId="0ac6a636-7e99-4768-aa6e-7e69bfa40c5d" providerId="ADAL" clId="{EEEC0565-C33C-4498-AABE-5866FE8D5DEC}" dt="2024-05-13T13:55:01.257" v="990" actId="1076"/>
          <ac:spMkLst>
            <pc:docMk/>
            <pc:sldMk cId="2067717320" sldId="292"/>
            <ac:spMk id="12" creationId="{3B3D449D-963F-1987-0D05-1EEEED4602B9}"/>
          </ac:spMkLst>
        </pc:spChg>
        <pc:spChg chg="mod">
          <ac:chgData name="Francesco SPATARO (Guest)" userId="0ac6a636-7e99-4768-aa6e-7e69bfa40c5d" providerId="ADAL" clId="{EEEC0565-C33C-4498-AABE-5866FE8D5DEC}" dt="2024-05-13T13:55:13.364" v="1005" actId="20577"/>
          <ac:spMkLst>
            <pc:docMk/>
            <pc:sldMk cId="2067717320" sldId="292"/>
            <ac:spMk id="13" creationId="{8DD52D56-3D25-3939-4C8B-E5657AFE737B}"/>
          </ac:spMkLst>
        </pc:spChg>
        <pc:spChg chg="del">
          <ac:chgData name="Francesco SPATARO (Guest)" userId="0ac6a636-7e99-4768-aa6e-7e69bfa40c5d" providerId="ADAL" clId="{EEEC0565-C33C-4498-AABE-5866FE8D5DEC}" dt="2024-05-15T11:23:09.815" v="3148" actId="478"/>
          <ac:spMkLst>
            <pc:docMk/>
            <pc:sldMk cId="2067717320" sldId="292"/>
            <ac:spMk id="14" creationId="{8D4E1542-9307-82D0-CDAE-260D6B2A017F}"/>
          </ac:spMkLst>
        </pc:spChg>
        <pc:spChg chg="mod">
          <ac:chgData name="Francesco SPATARO (Guest)" userId="0ac6a636-7e99-4768-aa6e-7e69bfa40c5d" providerId="ADAL" clId="{EEEC0565-C33C-4498-AABE-5866FE8D5DEC}" dt="2024-05-13T13:58:28.076" v="1056" actId="255"/>
          <ac:spMkLst>
            <pc:docMk/>
            <pc:sldMk cId="2067717320" sldId="292"/>
            <ac:spMk id="16" creationId="{3C0954A2-56DF-C3E6-E0ED-2C3D0251D1E5}"/>
          </ac:spMkLst>
        </pc:spChg>
        <pc:spChg chg="del">
          <ac:chgData name="Francesco SPATARO (Guest)" userId="0ac6a636-7e99-4768-aa6e-7e69bfa40c5d" providerId="ADAL" clId="{EEEC0565-C33C-4498-AABE-5866FE8D5DEC}" dt="2024-05-13T13:09:25.321" v="36" actId="478"/>
          <ac:spMkLst>
            <pc:docMk/>
            <pc:sldMk cId="2067717320" sldId="292"/>
            <ac:spMk id="18" creationId="{A5689F38-38FC-E2CF-F64C-EFD606CB0236}"/>
          </ac:spMkLst>
        </pc:spChg>
        <pc:picChg chg="add del mod">
          <ac:chgData name="Francesco SPATARO (Guest)" userId="0ac6a636-7e99-4768-aa6e-7e69bfa40c5d" providerId="ADAL" clId="{EEEC0565-C33C-4498-AABE-5866FE8D5DEC}" dt="2024-05-14T06:47:33.446" v="1138" actId="478"/>
          <ac:picMkLst>
            <pc:docMk/>
            <pc:sldMk cId="2067717320" sldId="292"/>
            <ac:picMk id="2" creationId="{328C04D2-B9D8-6417-293D-D73ECAD4FEEB}"/>
          </ac:picMkLst>
        </pc:picChg>
        <pc:picChg chg="add del mod">
          <ac:chgData name="Francesco SPATARO (Guest)" userId="0ac6a636-7e99-4768-aa6e-7e69bfa40c5d" providerId="ADAL" clId="{EEEC0565-C33C-4498-AABE-5866FE8D5DEC}" dt="2024-05-14T06:47:37.139" v="1140" actId="478"/>
          <ac:picMkLst>
            <pc:docMk/>
            <pc:sldMk cId="2067717320" sldId="292"/>
            <ac:picMk id="5" creationId="{895B75C0-38D2-43D3-8469-01A57674F919}"/>
          </ac:picMkLst>
        </pc:picChg>
        <pc:picChg chg="add del mod">
          <ac:chgData name="Francesco SPATARO (Guest)" userId="0ac6a636-7e99-4768-aa6e-7e69bfa40c5d" providerId="ADAL" clId="{EEEC0565-C33C-4498-AABE-5866FE8D5DEC}" dt="2024-05-15T11:23:08.212" v="3147" actId="478"/>
          <ac:picMkLst>
            <pc:docMk/>
            <pc:sldMk cId="2067717320" sldId="292"/>
            <ac:picMk id="6" creationId="{10806BEB-95BC-0226-F312-0F7A7EF0A22B}"/>
          </ac:picMkLst>
        </pc:picChg>
        <pc:picChg chg="add mod">
          <ac:chgData name="Francesco SPATARO (Guest)" userId="0ac6a636-7e99-4768-aa6e-7e69bfa40c5d" providerId="ADAL" clId="{EEEC0565-C33C-4498-AABE-5866FE8D5DEC}" dt="2024-05-15T11:17:21.983" v="3099" actId="1076"/>
          <ac:picMkLst>
            <pc:docMk/>
            <pc:sldMk cId="2067717320" sldId="292"/>
            <ac:picMk id="10" creationId="{953FD8CE-1D72-9DD3-B73C-98BC0108439F}"/>
          </ac:picMkLst>
        </pc:picChg>
        <pc:picChg chg="add mod">
          <ac:chgData name="Francesco SPATARO (Guest)" userId="0ac6a636-7e99-4768-aa6e-7e69bfa40c5d" providerId="ADAL" clId="{EEEC0565-C33C-4498-AABE-5866FE8D5DEC}" dt="2024-05-15T11:23:10.694" v="3149"/>
          <ac:picMkLst>
            <pc:docMk/>
            <pc:sldMk cId="2067717320" sldId="292"/>
            <ac:picMk id="15" creationId="{DEFD7B5D-EBFC-DD60-3CC5-99B20C330048}"/>
          </ac:picMkLst>
        </pc:picChg>
        <pc:picChg chg="del">
          <ac:chgData name="Francesco SPATARO (Guest)" userId="0ac6a636-7e99-4768-aa6e-7e69bfa40c5d" providerId="ADAL" clId="{EEEC0565-C33C-4498-AABE-5866FE8D5DEC}" dt="2024-05-13T13:53:43.428" v="940" actId="478"/>
          <ac:picMkLst>
            <pc:docMk/>
            <pc:sldMk cId="2067717320" sldId="292"/>
            <ac:picMk id="17" creationId="{51ABACCE-7A31-889C-7563-A96F257FFEBA}"/>
          </ac:picMkLst>
        </pc:picChg>
        <pc:picChg chg="mod">
          <ac:chgData name="Francesco SPATARO (Guest)" userId="0ac6a636-7e99-4768-aa6e-7e69bfa40c5d" providerId="ADAL" clId="{EEEC0565-C33C-4498-AABE-5866FE8D5DEC}" dt="2024-05-13T13:55:17.544" v="1007" actId="14100"/>
          <ac:picMkLst>
            <pc:docMk/>
            <pc:sldMk cId="2067717320" sldId="292"/>
            <ac:picMk id="5126" creationId="{3949C06B-F580-BABB-6958-03BDE6F526D3}"/>
          </ac:picMkLst>
        </pc:picChg>
      </pc:sldChg>
      <pc:sldChg chg="addSp delSp modSp mod ord">
        <pc:chgData name="Francesco SPATARO (Guest)" userId="0ac6a636-7e99-4768-aa6e-7e69bfa40c5d" providerId="ADAL" clId="{EEEC0565-C33C-4498-AABE-5866FE8D5DEC}" dt="2024-05-22T07:47:34.889" v="4473" actId="313"/>
        <pc:sldMkLst>
          <pc:docMk/>
          <pc:sldMk cId="3455055639" sldId="293"/>
        </pc:sldMkLst>
        <pc:spChg chg="del">
          <ac:chgData name="Francesco SPATARO (Guest)" userId="0ac6a636-7e99-4768-aa6e-7e69bfa40c5d" providerId="ADAL" clId="{EEEC0565-C33C-4498-AABE-5866FE8D5DEC}" dt="2024-05-15T11:23:02.150" v="3144" actId="478"/>
          <ac:spMkLst>
            <pc:docMk/>
            <pc:sldMk cId="3455055639" sldId="293"/>
            <ac:spMk id="2" creationId="{B7E08738-2DE3-316B-B5F8-EE885792EBAC}"/>
          </ac:spMkLst>
        </pc:spChg>
        <pc:spChg chg="add mod">
          <ac:chgData name="Francesco SPATARO (Guest)" userId="0ac6a636-7e99-4768-aa6e-7e69bfa40c5d" providerId="ADAL" clId="{EEEC0565-C33C-4498-AABE-5866FE8D5DEC}" dt="2024-05-14T06:39:05.245" v="1114"/>
          <ac:spMkLst>
            <pc:docMk/>
            <pc:sldMk cId="3455055639" sldId="293"/>
            <ac:spMk id="3" creationId="{3A09F7A4-387A-F474-1F62-FC8A39361F39}"/>
          </ac:spMkLst>
        </pc:spChg>
        <pc:spChg chg="del mod">
          <ac:chgData name="Francesco SPATARO (Guest)" userId="0ac6a636-7e99-4768-aa6e-7e69bfa40c5d" providerId="ADAL" clId="{EEEC0565-C33C-4498-AABE-5866FE8D5DEC}" dt="2024-05-14T06:39:05.068" v="1113" actId="478"/>
          <ac:spMkLst>
            <pc:docMk/>
            <pc:sldMk cId="3455055639" sldId="293"/>
            <ac:spMk id="5" creationId="{80A0F32C-031F-B676-A408-AE132342ADD2}"/>
          </ac:spMkLst>
        </pc:spChg>
        <pc:spChg chg="add mod ord">
          <ac:chgData name="Francesco SPATARO (Guest)" userId="0ac6a636-7e99-4768-aa6e-7e69bfa40c5d" providerId="ADAL" clId="{EEEC0565-C33C-4498-AABE-5866FE8D5DEC}" dt="2024-05-14T09:43:25.979" v="2564" actId="167"/>
          <ac:spMkLst>
            <pc:docMk/>
            <pc:sldMk cId="3455055639" sldId="293"/>
            <ac:spMk id="5" creationId="{F2FB425B-76A5-1BDF-4453-AD352BC81E62}"/>
          </ac:spMkLst>
        </pc:spChg>
        <pc:spChg chg="mod">
          <ac:chgData name="Francesco SPATARO (Guest)" userId="0ac6a636-7e99-4768-aa6e-7e69bfa40c5d" providerId="ADAL" clId="{EEEC0565-C33C-4498-AABE-5866FE8D5DEC}" dt="2024-05-13T13:58:22.378" v="1055" actId="14100"/>
          <ac:spMkLst>
            <pc:docMk/>
            <pc:sldMk cId="3455055639" sldId="293"/>
            <ac:spMk id="7" creationId="{D1F50DB1-91C4-88DB-B2B4-3A54E00860DF}"/>
          </ac:spMkLst>
        </pc:spChg>
        <pc:spChg chg="del">
          <ac:chgData name="Francesco SPATARO (Guest)" userId="0ac6a636-7e99-4768-aa6e-7e69bfa40c5d" providerId="ADAL" clId="{EEEC0565-C33C-4498-AABE-5866FE8D5DEC}" dt="2024-05-13T13:09:27.994" v="37" actId="478"/>
          <ac:spMkLst>
            <pc:docMk/>
            <pc:sldMk cId="3455055639" sldId="293"/>
            <ac:spMk id="10" creationId="{66FDEDD2-AB2F-CCE2-9EFA-1942272A64D5}"/>
          </ac:spMkLst>
        </pc:spChg>
        <pc:spChg chg="add mod">
          <ac:chgData name="Francesco SPATARO (Guest)" userId="0ac6a636-7e99-4768-aa6e-7e69bfa40c5d" providerId="ADAL" clId="{EEEC0565-C33C-4498-AABE-5866FE8D5DEC}" dt="2024-05-22T07:47:34.889" v="4473" actId="313"/>
          <ac:spMkLst>
            <pc:docMk/>
            <pc:sldMk cId="3455055639" sldId="293"/>
            <ac:spMk id="15" creationId="{EDB072A0-8BC0-B206-A248-6E14D796AD5F}"/>
          </ac:spMkLst>
        </pc:spChg>
        <pc:spChg chg="add mod">
          <ac:chgData name="Francesco SPATARO (Guest)" userId="0ac6a636-7e99-4768-aa6e-7e69bfa40c5d" providerId="ADAL" clId="{EEEC0565-C33C-4498-AABE-5866FE8D5DEC}" dt="2024-05-14T07:35:03.987" v="1751" actId="14100"/>
          <ac:spMkLst>
            <pc:docMk/>
            <pc:sldMk cId="3455055639" sldId="293"/>
            <ac:spMk id="16" creationId="{54D54844-9073-7FFF-D1F1-D6B4145D636A}"/>
          </ac:spMkLst>
        </pc:spChg>
        <pc:spChg chg="add mod">
          <ac:chgData name="Francesco SPATARO (Guest)" userId="0ac6a636-7e99-4768-aa6e-7e69bfa40c5d" providerId="ADAL" clId="{EEEC0565-C33C-4498-AABE-5866FE8D5DEC}" dt="2024-05-14T07:35:16.389" v="1770" actId="20577"/>
          <ac:spMkLst>
            <pc:docMk/>
            <pc:sldMk cId="3455055639" sldId="293"/>
            <ac:spMk id="17" creationId="{81A75220-B196-E80E-3300-EC7C370F59CB}"/>
          </ac:spMkLst>
        </pc:spChg>
        <pc:spChg chg="add mod">
          <ac:chgData name="Francesco SPATARO (Guest)" userId="0ac6a636-7e99-4768-aa6e-7e69bfa40c5d" providerId="ADAL" clId="{EEEC0565-C33C-4498-AABE-5866FE8D5DEC}" dt="2024-05-14T07:33:55.178" v="1685" actId="1076"/>
          <ac:spMkLst>
            <pc:docMk/>
            <pc:sldMk cId="3455055639" sldId="293"/>
            <ac:spMk id="18" creationId="{67D049FA-1C0C-50B8-1235-20075FC8037A}"/>
          </ac:spMkLst>
        </pc:spChg>
        <pc:picChg chg="del">
          <ac:chgData name="Francesco SPATARO (Guest)" userId="0ac6a636-7e99-4768-aa6e-7e69bfa40c5d" providerId="ADAL" clId="{EEEC0565-C33C-4498-AABE-5866FE8D5DEC}" dt="2024-05-13T13:57:16.542" v="1020" actId="478"/>
          <ac:picMkLst>
            <pc:docMk/>
            <pc:sldMk cId="3455055639" sldId="293"/>
            <ac:picMk id="3" creationId="{E4DFB988-5FF3-515B-D01C-9B734D089A88}"/>
          </ac:picMkLst>
        </pc:picChg>
        <pc:picChg chg="add del mod">
          <ac:chgData name="Francesco SPATARO (Guest)" userId="0ac6a636-7e99-4768-aa6e-7e69bfa40c5d" providerId="ADAL" clId="{EEEC0565-C33C-4498-AABE-5866FE8D5DEC}" dt="2024-05-15T11:23:03.923" v="3145" actId="478"/>
          <ac:picMkLst>
            <pc:docMk/>
            <pc:sldMk cId="3455055639" sldId="293"/>
            <ac:picMk id="6" creationId="{CBB44E84-59BE-C73E-0657-74F8C0077564}"/>
          </ac:picMkLst>
        </pc:picChg>
        <pc:picChg chg="add mod">
          <ac:chgData name="Francesco SPATARO (Guest)" userId="0ac6a636-7e99-4768-aa6e-7e69bfa40c5d" providerId="ADAL" clId="{EEEC0565-C33C-4498-AABE-5866FE8D5DEC}" dt="2024-05-15T11:23:04.053" v="3146"/>
          <ac:picMkLst>
            <pc:docMk/>
            <pc:sldMk cId="3455055639" sldId="293"/>
            <ac:picMk id="8" creationId="{819E8D10-CAD4-2AA6-71DB-86DB77426069}"/>
          </ac:picMkLst>
        </pc:picChg>
        <pc:picChg chg="del">
          <ac:chgData name="Francesco SPATARO (Guest)" userId="0ac6a636-7e99-4768-aa6e-7e69bfa40c5d" providerId="ADAL" clId="{EEEC0565-C33C-4498-AABE-5866FE8D5DEC}" dt="2024-05-14T06:47:28.388" v="1134" actId="478"/>
          <ac:picMkLst>
            <pc:docMk/>
            <pc:sldMk cId="3455055639" sldId="293"/>
            <ac:picMk id="8" creationId="{EDD7D229-3D91-1AA3-4CC1-B66CB4C8A288}"/>
          </ac:picMkLst>
        </pc:picChg>
        <pc:picChg chg="add mod">
          <ac:chgData name="Francesco SPATARO (Guest)" userId="0ac6a636-7e99-4768-aa6e-7e69bfa40c5d" providerId="ADAL" clId="{EEEC0565-C33C-4498-AABE-5866FE8D5DEC}" dt="2024-05-14T07:11:29.402" v="1454" actId="1076"/>
          <ac:picMkLst>
            <pc:docMk/>
            <pc:sldMk cId="3455055639" sldId="293"/>
            <ac:picMk id="10" creationId="{2A7CE543-3479-CD58-E96A-F42047393B71}"/>
          </ac:picMkLst>
        </pc:picChg>
        <pc:picChg chg="add mod modCrop">
          <ac:chgData name="Francesco SPATARO (Guest)" userId="0ac6a636-7e99-4768-aa6e-7e69bfa40c5d" providerId="ADAL" clId="{EEEC0565-C33C-4498-AABE-5866FE8D5DEC}" dt="2024-05-13T13:57:34.736" v="1027" actId="1076"/>
          <ac:picMkLst>
            <pc:docMk/>
            <pc:sldMk cId="3455055639" sldId="293"/>
            <ac:picMk id="13" creationId="{7D81B20C-E738-B4A8-8A0A-BEF539550B98}"/>
          </ac:picMkLst>
        </pc:picChg>
        <pc:picChg chg="add mod">
          <ac:chgData name="Francesco SPATARO (Guest)" userId="0ac6a636-7e99-4768-aa6e-7e69bfa40c5d" providerId="ADAL" clId="{EEEC0565-C33C-4498-AABE-5866FE8D5DEC}" dt="2024-05-14T07:11:29.402" v="1454" actId="1076"/>
          <ac:picMkLst>
            <pc:docMk/>
            <pc:sldMk cId="3455055639" sldId="293"/>
            <ac:picMk id="14" creationId="{249EE6F0-9A3F-0C06-D0D6-3D3A9B0641DE}"/>
          </ac:picMkLst>
        </pc:picChg>
        <pc:picChg chg="add mod">
          <ac:chgData name="Francesco SPATARO (Guest)" userId="0ac6a636-7e99-4768-aa6e-7e69bfa40c5d" providerId="ADAL" clId="{EEEC0565-C33C-4498-AABE-5866FE8D5DEC}" dt="2024-05-15T11:30:58.466" v="3221" actId="1076"/>
          <ac:picMkLst>
            <pc:docMk/>
            <pc:sldMk cId="3455055639" sldId="293"/>
            <ac:picMk id="19" creationId="{FC155BCA-678C-A7DE-9B79-C673F976D740}"/>
          </ac:picMkLst>
        </pc:picChg>
        <pc:picChg chg="add mod">
          <ac:chgData name="Francesco SPATARO (Guest)" userId="0ac6a636-7e99-4768-aa6e-7e69bfa40c5d" providerId="ADAL" clId="{EEEC0565-C33C-4498-AABE-5866FE8D5DEC}" dt="2024-05-14T07:11:16.861" v="1452" actId="1076"/>
          <ac:picMkLst>
            <pc:docMk/>
            <pc:sldMk cId="3455055639" sldId="293"/>
            <ac:picMk id="2050" creationId="{41354EAE-95B5-E0A7-11AA-ABB0B643DA1D}"/>
          </ac:picMkLst>
        </pc:picChg>
        <pc:picChg chg="add mod">
          <ac:chgData name="Francesco SPATARO (Guest)" userId="0ac6a636-7e99-4768-aa6e-7e69bfa40c5d" providerId="ADAL" clId="{EEEC0565-C33C-4498-AABE-5866FE8D5DEC}" dt="2024-05-14T07:11:16.861" v="1452" actId="1076"/>
          <ac:picMkLst>
            <pc:docMk/>
            <pc:sldMk cId="3455055639" sldId="293"/>
            <ac:picMk id="2052" creationId="{16279D20-6CFC-CA31-C7D1-5A584BD9389C}"/>
          </ac:picMkLst>
        </pc:picChg>
        <pc:picChg chg="del mod">
          <ac:chgData name="Francesco SPATARO (Guest)" userId="0ac6a636-7e99-4768-aa6e-7e69bfa40c5d" providerId="ADAL" clId="{EEEC0565-C33C-4498-AABE-5866FE8D5DEC}" dt="2024-05-15T11:30:47.537" v="3215" actId="478"/>
          <ac:picMkLst>
            <pc:docMk/>
            <pc:sldMk cId="3455055639" sldId="293"/>
            <ac:picMk id="5122" creationId="{8AD44236-1252-6450-722F-F3076C73A3A5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15T11:56:12.419" v="3395" actId="1076"/>
        <pc:sldMkLst>
          <pc:docMk/>
          <pc:sldMk cId="1190561979" sldId="294"/>
        </pc:sldMkLst>
        <pc:spChg chg="add mod">
          <ac:chgData name="Francesco SPATARO (Guest)" userId="0ac6a636-7e99-4768-aa6e-7e69bfa40c5d" providerId="ADAL" clId="{EEEC0565-C33C-4498-AABE-5866FE8D5DEC}" dt="2024-05-14T09:43:34.429" v="2566"/>
          <ac:spMkLst>
            <pc:docMk/>
            <pc:sldMk cId="1190561979" sldId="294"/>
            <ac:spMk id="2" creationId="{0CDFF61F-5191-F2F9-20C3-540A46C0047E}"/>
          </ac:spMkLst>
        </pc:spChg>
        <pc:spChg chg="mod">
          <ac:chgData name="Francesco SPATARO (Guest)" userId="0ac6a636-7e99-4768-aa6e-7e69bfa40c5d" providerId="ADAL" clId="{EEEC0565-C33C-4498-AABE-5866FE8D5DEC}" dt="2024-05-14T06:39:20.384" v="1116" actId="255"/>
          <ac:spMkLst>
            <pc:docMk/>
            <pc:sldMk cId="1190561979" sldId="294"/>
            <ac:spMk id="5" creationId="{AFD102A3-63E4-FEA3-1DF4-1BE0CBE30899}"/>
          </ac:spMkLst>
        </pc:spChg>
        <pc:spChg chg="del">
          <ac:chgData name="Francesco SPATARO (Guest)" userId="0ac6a636-7e99-4768-aa6e-7e69bfa40c5d" providerId="ADAL" clId="{EEEC0565-C33C-4498-AABE-5866FE8D5DEC}" dt="2024-05-15T11:46:35.420" v="3385" actId="478"/>
          <ac:spMkLst>
            <pc:docMk/>
            <pc:sldMk cId="1190561979" sldId="294"/>
            <ac:spMk id="14" creationId="{EEB1FC1C-14CF-1783-C2F4-6ECCCAC919DD}"/>
          </ac:spMkLst>
        </pc:spChg>
        <pc:spChg chg="del">
          <ac:chgData name="Francesco SPATARO (Guest)" userId="0ac6a636-7e99-4768-aa6e-7e69bfa40c5d" providerId="ADAL" clId="{EEEC0565-C33C-4498-AABE-5866FE8D5DEC}" dt="2024-05-15T11:23:13.905" v="3150" actId="478"/>
          <ac:spMkLst>
            <pc:docMk/>
            <pc:sldMk cId="1190561979" sldId="294"/>
            <ac:spMk id="15" creationId="{7E4EF0A7-51C2-83AB-5E03-C92A44FFFA5E}"/>
          </ac:spMkLst>
        </pc:spChg>
        <pc:spChg chg="mod">
          <ac:chgData name="Francesco SPATARO (Guest)" userId="0ac6a636-7e99-4768-aa6e-7e69bfa40c5d" providerId="ADAL" clId="{EEEC0565-C33C-4498-AABE-5866FE8D5DEC}" dt="2024-05-15T11:47:52.170" v="3391" actId="1076"/>
          <ac:spMkLst>
            <pc:docMk/>
            <pc:sldMk cId="1190561979" sldId="294"/>
            <ac:spMk id="18" creationId="{00F7AD75-353A-7E1F-7645-303951617EBD}"/>
          </ac:spMkLst>
        </pc:spChg>
        <pc:spChg chg="del">
          <ac:chgData name="Francesco SPATARO (Guest)" userId="0ac6a636-7e99-4768-aa6e-7e69bfa40c5d" providerId="ADAL" clId="{EEEC0565-C33C-4498-AABE-5866FE8D5DEC}" dt="2024-05-14T06:54:37.995" v="1182" actId="478"/>
          <ac:spMkLst>
            <pc:docMk/>
            <pc:sldMk cId="1190561979" sldId="294"/>
            <ac:spMk id="19" creationId="{BC24DA1C-42FF-7E31-0737-4690CB81EAE8}"/>
          </ac:spMkLst>
        </pc:spChg>
        <pc:spChg chg="del">
          <ac:chgData name="Francesco SPATARO (Guest)" userId="0ac6a636-7e99-4768-aa6e-7e69bfa40c5d" providerId="ADAL" clId="{EEEC0565-C33C-4498-AABE-5866FE8D5DEC}" dt="2024-05-13T13:09:31.575" v="38" actId="478"/>
          <ac:spMkLst>
            <pc:docMk/>
            <pc:sldMk cId="1190561979" sldId="294"/>
            <ac:spMk id="20" creationId="{F77716BE-E6EB-6325-DB42-01E6D1D2FCA3}"/>
          </ac:spMkLst>
        </pc:spChg>
        <pc:picChg chg="del">
          <ac:chgData name="Francesco SPATARO (Guest)" userId="0ac6a636-7e99-4768-aa6e-7e69bfa40c5d" providerId="ADAL" clId="{EEEC0565-C33C-4498-AABE-5866FE8D5DEC}" dt="2024-05-14T06:49:36.085" v="1149" actId="478"/>
          <ac:picMkLst>
            <pc:docMk/>
            <pc:sldMk cId="1190561979" sldId="294"/>
            <ac:picMk id="3" creationId="{E90E1B6B-BF1F-860C-C3B4-667B6CEC3174}"/>
          </ac:picMkLst>
        </pc:picChg>
        <pc:picChg chg="add del mod">
          <ac:chgData name="Francesco SPATARO (Guest)" userId="0ac6a636-7e99-4768-aa6e-7e69bfa40c5d" providerId="ADAL" clId="{EEEC0565-C33C-4498-AABE-5866FE8D5DEC}" dt="2024-05-15T11:45:29.718" v="3368" actId="478"/>
          <ac:picMkLst>
            <pc:docMk/>
            <pc:sldMk cId="1190561979" sldId="294"/>
            <ac:picMk id="6" creationId="{07D7E745-2DCD-534F-1AB9-F1213001CB03}"/>
          </ac:picMkLst>
        </pc:picChg>
        <pc:picChg chg="add del mod">
          <ac:chgData name="Francesco SPATARO (Guest)" userId="0ac6a636-7e99-4768-aa6e-7e69bfa40c5d" providerId="ADAL" clId="{EEEC0565-C33C-4498-AABE-5866FE8D5DEC}" dt="2024-05-14T06:47:45.051" v="1143"/>
          <ac:picMkLst>
            <pc:docMk/>
            <pc:sldMk cId="1190561979" sldId="294"/>
            <ac:picMk id="7" creationId="{02A988B8-A973-3C5B-EC8F-972D7C8A01AB}"/>
          </ac:picMkLst>
        </pc:picChg>
        <pc:picChg chg="add mod">
          <ac:chgData name="Francesco SPATARO (Guest)" userId="0ac6a636-7e99-4768-aa6e-7e69bfa40c5d" providerId="ADAL" clId="{EEEC0565-C33C-4498-AABE-5866FE8D5DEC}" dt="2024-05-15T11:45:34.200" v="3371" actId="14100"/>
          <ac:picMkLst>
            <pc:docMk/>
            <pc:sldMk cId="1190561979" sldId="294"/>
            <ac:picMk id="7" creationId="{2805F820-EB3B-1666-18F9-BD12F40B2F08}"/>
          </ac:picMkLst>
        </pc:picChg>
        <pc:picChg chg="add del mod">
          <ac:chgData name="Francesco SPATARO (Guest)" userId="0ac6a636-7e99-4768-aa6e-7e69bfa40c5d" providerId="ADAL" clId="{EEEC0565-C33C-4498-AABE-5866FE8D5DEC}" dt="2024-05-15T11:45:40.601" v="3374" actId="478"/>
          <ac:picMkLst>
            <pc:docMk/>
            <pc:sldMk cId="1190561979" sldId="294"/>
            <ac:picMk id="8" creationId="{A7C7A062-4A8D-3A0F-65AC-A00BF0D8E537}"/>
          </ac:picMkLst>
        </pc:picChg>
        <pc:picChg chg="add del mod">
          <ac:chgData name="Francesco SPATARO (Guest)" userId="0ac6a636-7e99-4768-aa6e-7e69bfa40c5d" providerId="ADAL" clId="{EEEC0565-C33C-4498-AABE-5866FE8D5DEC}" dt="2024-05-15T11:46:33.303" v="3384" actId="478"/>
          <ac:picMkLst>
            <pc:docMk/>
            <pc:sldMk cId="1190561979" sldId="294"/>
            <ac:picMk id="9" creationId="{690CA6AA-F6F1-D711-669D-AEA0E9B97BBB}"/>
          </ac:picMkLst>
        </pc:picChg>
        <pc:picChg chg="add del mod">
          <ac:chgData name="Francesco SPATARO (Guest)" userId="0ac6a636-7e99-4768-aa6e-7e69bfa40c5d" providerId="ADAL" clId="{EEEC0565-C33C-4498-AABE-5866FE8D5DEC}" dt="2024-05-14T06:52:47.011" v="1153" actId="478"/>
          <ac:picMkLst>
            <pc:docMk/>
            <pc:sldMk cId="1190561979" sldId="294"/>
            <ac:picMk id="10" creationId="{7478E39B-6DD5-6275-1E5B-73068AC1CEC8}"/>
          </ac:picMkLst>
        </pc:picChg>
        <pc:picChg chg="del">
          <ac:chgData name="Francesco SPATARO (Guest)" userId="0ac6a636-7e99-4768-aa6e-7e69bfa40c5d" providerId="ADAL" clId="{EEEC0565-C33C-4498-AABE-5866FE8D5DEC}" dt="2024-05-14T06:49:27.119" v="1145" actId="478"/>
          <ac:picMkLst>
            <pc:docMk/>
            <pc:sldMk cId="1190561979" sldId="294"/>
            <ac:picMk id="11" creationId="{DBC608B0-6598-367F-FC62-8CD784B49B6B}"/>
          </ac:picMkLst>
        </pc:picChg>
        <pc:picChg chg="add del mod">
          <ac:chgData name="Francesco SPATARO (Guest)" userId="0ac6a636-7e99-4768-aa6e-7e69bfa40c5d" providerId="ADAL" clId="{EEEC0565-C33C-4498-AABE-5866FE8D5DEC}" dt="2024-05-15T11:56:08.390" v="3393" actId="478"/>
          <ac:picMkLst>
            <pc:docMk/>
            <pc:sldMk cId="1190561979" sldId="294"/>
            <ac:picMk id="11" creationId="{EF6204CD-5E06-C56A-D319-ED511D6FDF19}"/>
          </ac:picMkLst>
        </pc:picChg>
        <pc:picChg chg="add mod">
          <ac:chgData name="Francesco SPATARO (Guest)" userId="0ac6a636-7e99-4768-aa6e-7e69bfa40c5d" providerId="ADAL" clId="{EEEC0565-C33C-4498-AABE-5866FE8D5DEC}" dt="2024-05-15T11:47:52.170" v="3391" actId="1076"/>
          <ac:picMkLst>
            <pc:docMk/>
            <pc:sldMk cId="1190561979" sldId="294"/>
            <ac:picMk id="12" creationId="{9417D951-BC51-77EF-4D1A-A98BCB230E6B}"/>
          </ac:picMkLst>
        </pc:picChg>
        <pc:picChg chg="add mod">
          <ac:chgData name="Francesco SPATARO (Guest)" userId="0ac6a636-7e99-4768-aa6e-7e69bfa40c5d" providerId="ADAL" clId="{EEEC0565-C33C-4498-AABE-5866FE8D5DEC}" dt="2024-05-15T11:47:52.170" v="3391" actId="1076"/>
          <ac:picMkLst>
            <pc:docMk/>
            <pc:sldMk cId="1190561979" sldId="294"/>
            <ac:picMk id="16" creationId="{BD6DFD13-72B6-633B-C728-E1438F2A6CBE}"/>
          </ac:picMkLst>
        </pc:picChg>
        <pc:picChg chg="add mod">
          <ac:chgData name="Francesco SPATARO (Guest)" userId="0ac6a636-7e99-4768-aa6e-7e69bfa40c5d" providerId="ADAL" clId="{EEEC0565-C33C-4498-AABE-5866FE8D5DEC}" dt="2024-05-15T11:56:12.419" v="3395" actId="1076"/>
          <ac:picMkLst>
            <pc:docMk/>
            <pc:sldMk cId="1190561979" sldId="294"/>
            <ac:picMk id="17" creationId="{ECF195DD-9383-C36E-7AA6-DDC432D2664C}"/>
          </ac:picMkLst>
        </pc:picChg>
        <pc:picChg chg="del">
          <ac:chgData name="Francesco SPATARO (Guest)" userId="0ac6a636-7e99-4768-aa6e-7e69bfa40c5d" providerId="ADAL" clId="{EEEC0565-C33C-4498-AABE-5866FE8D5DEC}" dt="2024-05-14T06:47:11.752" v="1129" actId="478"/>
          <ac:picMkLst>
            <pc:docMk/>
            <pc:sldMk cId="1190561979" sldId="294"/>
            <ac:picMk id="17" creationId="{FF8D7695-D978-DB41-FD48-D64A2565AAB0}"/>
          </ac:picMkLst>
        </pc:picChg>
        <pc:picChg chg="del">
          <ac:chgData name="Francesco SPATARO (Guest)" userId="0ac6a636-7e99-4768-aa6e-7e69bfa40c5d" providerId="ADAL" clId="{EEEC0565-C33C-4498-AABE-5866FE8D5DEC}" dt="2024-05-14T06:49:54.149" v="1150" actId="478"/>
          <ac:picMkLst>
            <pc:docMk/>
            <pc:sldMk cId="1190561979" sldId="294"/>
            <ac:picMk id="6146" creationId="{2F480219-9126-D450-DC46-D3391A6C8BB1}"/>
          </ac:picMkLst>
        </pc:picChg>
      </pc:sldChg>
      <pc:sldChg chg="addSp delSp modSp del mod">
        <pc:chgData name="Francesco SPATARO (Guest)" userId="0ac6a636-7e99-4768-aa6e-7e69bfa40c5d" providerId="ADAL" clId="{EEEC0565-C33C-4498-AABE-5866FE8D5DEC}" dt="2024-05-15T11:43:24.887" v="3329" actId="2696"/>
        <pc:sldMkLst>
          <pc:docMk/>
          <pc:sldMk cId="3879450887" sldId="295"/>
        </pc:sldMkLst>
        <pc:spChg chg="add mod">
          <ac:chgData name="Francesco SPATARO (Guest)" userId="0ac6a636-7e99-4768-aa6e-7e69bfa40c5d" providerId="ADAL" clId="{EEEC0565-C33C-4498-AABE-5866FE8D5DEC}" dt="2024-05-14T09:43:40.383" v="2568"/>
          <ac:spMkLst>
            <pc:docMk/>
            <pc:sldMk cId="3879450887" sldId="295"/>
            <ac:spMk id="2" creationId="{1410CE5E-3733-99C8-96A0-40F56029DB31}"/>
          </ac:spMkLst>
        </pc:spChg>
        <pc:spChg chg="add del mod">
          <ac:chgData name="Francesco SPATARO (Guest)" userId="0ac6a636-7e99-4768-aa6e-7e69bfa40c5d" providerId="ADAL" clId="{EEEC0565-C33C-4498-AABE-5866FE8D5DEC}" dt="2024-05-14T07:00:02.167" v="1264" actId="478"/>
          <ac:spMkLst>
            <pc:docMk/>
            <pc:sldMk cId="3879450887" sldId="295"/>
            <ac:spMk id="2" creationId="{EF03D659-C4A9-9D96-C8F1-1598A21C08D6}"/>
          </ac:spMkLst>
        </pc:spChg>
        <pc:spChg chg="add del mod">
          <ac:chgData name="Francesco SPATARO (Guest)" userId="0ac6a636-7e99-4768-aa6e-7e69bfa40c5d" providerId="ADAL" clId="{EEEC0565-C33C-4498-AABE-5866FE8D5DEC}" dt="2024-05-14T07:00:03.082" v="1265" actId="478"/>
          <ac:spMkLst>
            <pc:docMk/>
            <pc:sldMk cId="3879450887" sldId="295"/>
            <ac:spMk id="3" creationId="{223B4818-EA3A-7175-7A51-8A04FD07C759}"/>
          </ac:spMkLst>
        </pc:spChg>
        <pc:spChg chg="del mod">
          <ac:chgData name="Francesco SPATARO (Guest)" userId="0ac6a636-7e99-4768-aa6e-7e69bfa40c5d" providerId="ADAL" clId="{EEEC0565-C33C-4498-AABE-5866FE8D5DEC}" dt="2024-05-15T11:43:11.730" v="3325" actId="478"/>
          <ac:spMkLst>
            <pc:docMk/>
            <pc:sldMk cId="3879450887" sldId="295"/>
            <ac:spMk id="8" creationId="{C3DDDA36-FC6A-0ABE-F337-1AF7C466C6B3}"/>
          </ac:spMkLst>
        </pc:spChg>
        <pc:spChg chg="mod">
          <ac:chgData name="Francesco SPATARO (Guest)" userId="0ac6a636-7e99-4768-aa6e-7e69bfa40c5d" providerId="ADAL" clId="{EEEC0565-C33C-4498-AABE-5866FE8D5DEC}" dt="2024-05-14T07:00:34.397" v="1275" actId="1076"/>
          <ac:spMkLst>
            <pc:docMk/>
            <pc:sldMk cId="3879450887" sldId="295"/>
            <ac:spMk id="9" creationId="{D87DD516-0E8D-C0AB-8EFB-58E538CDEB6B}"/>
          </ac:spMkLst>
        </pc:spChg>
        <pc:spChg chg="del">
          <ac:chgData name="Francesco SPATARO (Guest)" userId="0ac6a636-7e99-4768-aa6e-7e69bfa40c5d" providerId="ADAL" clId="{EEEC0565-C33C-4498-AABE-5866FE8D5DEC}" dt="2024-05-14T07:03:14.045" v="1310" actId="478"/>
          <ac:spMkLst>
            <pc:docMk/>
            <pc:sldMk cId="3879450887" sldId="295"/>
            <ac:spMk id="11" creationId="{4B42C26F-A67C-1142-25A4-D96283ECC4D9}"/>
          </ac:spMkLst>
        </pc:spChg>
        <pc:spChg chg="del">
          <ac:chgData name="Francesco SPATARO (Guest)" userId="0ac6a636-7e99-4768-aa6e-7e69bfa40c5d" providerId="ADAL" clId="{EEEC0565-C33C-4498-AABE-5866FE8D5DEC}" dt="2024-05-15T11:23:18.491" v="3152" actId="478"/>
          <ac:spMkLst>
            <pc:docMk/>
            <pc:sldMk cId="3879450887" sldId="295"/>
            <ac:spMk id="12" creationId="{F2090937-509D-E67E-3BEA-15C0B5C16358}"/>
          </ac:spMkLst>
        </pc:spChg>
        <pc:spChg chg="del">
          <ac:chgData name="Francesco SPATARO (Guest)" userId="0ac6a636-7e99-4768-aa6e-7e69bfa40c5d" providerId="ADAL" clId="{EEEC0565-C33C-4498-AABE-5866FE8D5DEC}" dt="2024-05-14T07:00:06.950" v="1266" actId="478"/>
          <ac:spMkLst>
            <pc:docMk/>
            <pc:sldMk cId="3879450887" sldId="295"/>
            <ac:spMk id="13" creationId="{00AA7659-955B-7BE1-8B7F-56C1171EF23D}"/>
          </ac:spMkLst>
        </pc:spChg>
        <pc:spChg chg="del">
          <ac:chgData name="Francesco SPATARO (Guest)" userId="0ac6a636-7e99-4768-aa6e-7e69bfa40c5d" providerId="ADAL" clId="{EEEC0565-C33C-4498-AABE-5866FE8D5DEC}" dt="2024-05-14T07:01:14.392" v="1276" actId="478"/>
          <ac:spMkLst>
            <pc:docMk/>
            <pc:sldMk cId="3879450887" sldId="295"/>
            <ac:spMk id="14" creationId="{0CD5FDD5-9F98-E845-3D8B-DFD346FE8E11}"/>
          </ac:spMkLst>
        </pc:spChg>
        <pc:spChg chg="del">
          <ac:chgData name="Francesco SPATARO (Guest)" userId="0ac6a636-7e99-4768-aa6e-7e69bfa40c5d" providerId="ADAL" clId="{EEEC0565-C33C-4498-AABE-5866FE8D5DEC}" dt="2024-05-13T13:09:34.744" v="39" actId="478"/>
          <ac:spMkLst>
            <pc:docMk/>
            <pc:sldMk cId="3879450887" sldId="295"/>
            <ac:spMk id="17" creationId="{5013DEBF-971E-F317-BB2D-4F7D3E7D6BEE}"/>
          </ac:spMkLst>
        </pc:spChg>
        <pc:spChg chg="add mod">
          <ac:chgData name="Francesco SPATARO (Guest)" userId="0ac6a636-7e99-4768-aa6e-7e69bfa40c5d" providerId="ADAL" clId="{EEEC0565-C33C-4498-AABE-5866FE8D5DEC}" dt="2024-05-14T07:02:54.710" v="1307" actId="1076"/>
          <ac:spMkLst>
            <pc:docMk/>
            <pc:sldMk cId="3879450887" sldId="295"/>
            <ac:spMk id="25" creationId="{4F5B914F-DCE9-FC0E-3052-749CD5B9BFE3}"/>
          </ac:spMkLst>
        </pc:spChg>
        <pc:spChg chg="add del mod">
          <ac:chgData name="Francesco SPATARO (Guest)" userId="0ac6a636-7e99-4768-aa6e-7e69bfa40c5d" providerId="ADAL" clId="{EEEC0565-C33C-4498-AABE-5866FE8D5DEC}" dt="2024-05-14T07:03:11.148" v="1309" actId="478"/>
          <ac:spMkLst>
            <pc:docMk/>
            <pc:sldMk cId="3879450887" sldId="295"/>
            <ac:spMk id="26" creationId="{07F888A2-B0FB-EA33-AE83-C28D34E271CD}"/>
          </ac:spMkLst>
        </pc:spChg>
        <pc:spChg chg="add mod">
          <ac:chgData name="Francesco SPATARO (Guest)" userId="0ac6a636-7e99-4768-aa6e-7e69bfa40c5d" providerId="ADAL" clId="{EEEC0565-C33C-4498-AABE-5866FE8D5DEC}" dt="2024-05-14T07:03:14.204" v="1311"/>
          <ac:spMkLst>
            <pc:docMk/>
            <pc:sldMk cId="3879450887" sldId="295"/>
            <ac:spMk id="27" creationId="{C40003F7-4672-9F8D-7A88-1E1BBC09A8CB}"/>
          </ac:spMkLst>
        </pc:spChg>
        <pc:grpChg chg="add del mod">
          <ac:chgData name="Francesco SPATARO (Guest)" userId="0ac6a636-7e99-4768-aa6e-7e69bfa40c5d" providerId="ADAL" clId="{EEEC0565-C33C-4498-AABE-5866FE8D5DEC}" dt="2024-05-15T11:43:13.758" v="3326" actId="478"/>
          <ac:grpSpMkLst>
            <pc:docMk/>
            <pc:sldMk cId="3879450887" sldId="295"/>
            <ac:grpSpMk id="3" creationId="{551075F3-8326-9181-8D22-937571A56E1D}"/>
          </ac:grpSpMkLst>
        </pc:grpChg>
        <pc:picChg chg="del">
          <ac:chgData name="Francesco SPATARO (Guest)" userId="0ac6a636-7e99-4768-aa6e-7e69bfa40c5d" providerId="ADAL" clId="{EEEC0565-C33C-4498-AABE-5866FE8D5DEC}" dt="2024-05-14T06:59:31.053" v="1257" actId="478"/>
          <ac:picMkLst>
            <pc:docMk/>
            <pc:sldMk cId="3879450887" sldId="295"/>
            <ac:picMk id="4" creationId="{B82F38C6-093C-4987-F8A4-0D07EC0E2CFE}"/>
          </ac:picMkLst>
        </pc:picChg>
        <pc:picChg chg="mod">
          <ac:chgData name="Francesco SPATARO (Guest)" userId="0ac6a636-7e99-4768-aa6e-7e69bfa40c5d" providerId="ADAL" clId="{EEEC0565-C33C-4498-AABE-5866FE8D5DEC}" dt="2024-05-14T07:00:31.563" v="1274" actId="1076"/>
          <ac:picMkLst>
            <pc:docMk/>
            <pc:sldMk cId="3879450887" sldId="295"/>
            <ac:picMk id="5" creationId="{2E66EA80-357B-8990-2E4A-168805682052}"/>
          </ac:picMkLst>
        </pc:picChg>
        <pc:picChg chg="del mod">
          <ac:chgData name="Francesco SPATARO (Guest)" userId="0ac6a636-7e99-4768-aa6e-7e69bfa40c5d" providerId="ADAL" clId="{EEEC0565-C33C-4498-AABE-5866FE8D5DEC}" dt="2024-05-15T11:42:45.709" v="3320" actId="478"/>
          <ac:picMkLst>
            <pc:docMk/>
            <pc:sldMk cId="3879450887" sldId="295"/>
            <ac:picMk id="6" creationId="{8F9AEDE8-067E-8B7A-BF73-8EA12C8B9444}"/>
          </ac:picMkLst>
        </pc:picChg>
        <pc:picChg chg="del">
          <ac:chgData name="Francesco SPATARO (Guest)" userId="0ac6a636-7e99-4768-aa6e-7e69bfa40c5d" providerId="ADAL" clId="{EEEC0565-C33C-4498-AABE-5866FE8D5DEC}" dt="2024-05-14T07:03:15.754" v="1312" actId="478"/>
          <ac:picMkLst>
            <pc:docMk/>
            <pc:sldMk cId="3879450887" sldId="295"/>
            <ac:picMk id="16" creationId="{8423538C-51C6-CBEA-8BF2-E412C95F09A2}"/>
          </ac:picMkLst>
        </pc:picChg>
        <pc:picChg chg="add mod">
          <ac:chgData name="Francesco SPATARO (Guest)" userId="0ac6a636-7e99-4768-aa6e-7e69bfa40c5d" providerId="ADAL" clId="{EEEC0565-C33C-4498-AABE-5866FE8D5DEC}" dt="2024-05-14T07:03:19.344" v="1313"/>
          <ac:picMkLst>
            <pc:docMk/>
            <pc:sldMk cId="3879450887" sldId="295"/>
            <ac:picMk id="28" creationId="{2BA9DCB0-E494-45E4-0E95-9F807A038881}"/>
          </ac:picMkLst>
        </pc:picChg>
        <pc:picChg chg="add mod">
          <ac:chgData name="Francesco SPATARO (Guest)" userId="0ac6a636-7e99-4768-aa6e-7e69bfa40c5d" providerId="ADAL" clId="{EEEC0565-C33C-4498-AABE-5866FE8D5DEC}" dt="2024-05-15T11:43:00.472" v="3321" actId="164"/>
          <ac:picMkLst>
            <pc:docMk/>
            <pc:sldMk cId="3879450887" sldId="295"/>
            <ac:picMk id="29" creationId="{B717C05F-AE8F-378C-A5BB-CE7A83EC8B7D}"/>
          </ac:picMkLst>
        </pc:picChg>
        <pc:picChg chg="add mod">
          <ac:chgData name="Francesco SPATARO (Guest)" userId="0ac6a636-7e99-4768-aa6e-7e69bfa40c5d" providerId="ADAL" clId="{EEEC0565-C33C-4498-AABE-5866FE8D5DEC}" dt="2024-05-15T11:43:00.472" v="3321" actId="164"/>
          <ac:picMkLst>
            <pc:docMk/>
            <pc:sldMk cId="3879450887" sldId="295"/>
            <ac:picMk id="30" creationId="{440584A8-4857-AB1A-B407-7FDDC0FB03E8}"/>
          </ac:picMkLst>
        </pc:picChg>
        <pc:cxnChg chg="add mod">
          <ac:chgData name="Francesco SPATARO (Guest)" userId="0ac6a636-7e99-4768-aa6e-7e69bfa40c5d" providerId="ADAL" clId="{EEEC0565-C33C-4498-AABE-5866FE8D5DEC}" dt="2024-05-14T07:02:25.145" v="1290" actId="14100"/>
          <ac:cxnSpMkLst>
            <pc:docMk/>
            <pc:sldMk cId="3879450887" sldId="295"/>
            <ac:cxnSpMk id="15" creationId="{30D53172-4F82-D9FC-F40A-8B5DA55D4A97}"/>
          </ac:cxnSpMkLst>
        </pc:cxnChg>
        <pc:cxnChg chg="add mod">
          <ac:chgData name="Francesco SPATARO (Guest)" userId="0ac6a636-7e99-4768-aa6e-7e69bfa40c5d" providerId="ADAL" clId="{EEEC0565-C33C-4498-AABE-5866FE8D5DEC}" dt="2024-05-14T07:05:29.980" v="1347" actId="1035"/>
          <ac:cxnSpMkLst>
            <pc:docMk/>
            <pc:sldMk cId="3879450887" sldId="295"/>
            <ac:cxnSpMk id="21" creationId="{49846C24-888A-4EB4-2895-838F0BE8F597}"/>
          </ac:cxnSpMkLst>
        </pc:cxnChg>
      </pc:sldChg>
      <pc:sldChg chg="addSp delSp modSp mod">
        <pc:chgData name="Francesco SPATARO (Guest)" userId="0ac6a636-7e99-4768-aa6e-7e69bfa40c5d" providerId="ADAL" clId="{EEEC0565-C33C-4498-AABE-5866FE8D5DEC}" dt="2024-05-15T11:45:54.126" v="3383"/>
        <pc:sldMkLst>
          <pc:docMk/>
          <pc:sldMk cId="3973325860" sldId="296"/>
        </pc:sldMkLst>
        <pc:spChg chg="add mod">
          <ac:chgData name="Francesco SPATARO (Guest)" userId="0ac6a636-7e99-4768-aa6e-7e69bfa40c5d" providerId="ADAL" clId="{EEEC0565-C33C-4498-AABE-5866FE8D5DEC}" dt="2024-05-14T09:43:44.538" v="2571"/>
          <ac:spMkLst>
            <pc:docMk/>
            <pc:sldMk cId="3973325860" sldId="296"/>
            <ac:spMk id="2" creationId="{34C6928C-3F8B-D464-D934-510736A96D73}"/>
          </ac:spMkLst>
        </pc:spChg>
        <pc:spChg chg="del">
          <ac:chgData name="Francesco SPATARO (Guest)" userId="0ac6a636-7e99-4768-aa6e-7e69bfa40c5d" providerId="ADAL" clId="{EEEC0565-C33C-4498-AABE-5866FE8D5DEC}" dt="2024-05-14T07:13:21.782" v="1497" actId="478"/>
          <ac:spMkLst>
            <pc:docMk/>
            <pc:sldMk cId="3973325860" sldId="296"/>
            <ac:spMk id="5" creationId="{AFD102A3-63E4-FEA3-1DF4-1BE0CBE30899}"/>
          </ac:spMkLst>
        </pc:spChg>
        <pc:spChg chg="add mod">
          <ac:chgData name="Francesco SPATARO (Guest)" userId="0ac6a636-7e99-4768-aa6e-7e69bfa40c5d" providerId="ADAL" clId="{EEEC0565-C33C-4498-AABE-5866FE8D5DEC}" dt="2024-05-14T07:13:21.974" v="1498"/>
          <ac:spMkLst>
            <pc:docMk/>
            <pc:sldMk cId="3973325860" sldId="296"/>
            <ac:spMk id="6" creationId="{D955EB5E-3D2E-C24F-5FED-66F537842877}"/>
          </ac:spMkLst>
        </pc:spChg>
        <pc:spChg chg="del">
          <ac:chgData name="Francesco SPATARO (Guest)" userId="0ac6a636-7e99-4768-aa6e-7e69bfa40c5d" providerId="ADAL" clId="{EEEC0565-C33C-4498-AABE-5866FE8D5DEC}" dt="2024-05-15T11:23:24.263" v="3154" actId="478"/>
          <ac:spMkLst>
            <pc:docMk/>
            <pc:sldMk cId="3973325860" sldId="296"/>
            <ac:spMk id="7" creationId="{01CC14E4-6619-927A-BA9D-8D9C7701BA35}"/>
          </ac:spMkLst>
        </pc:spChg>
        <pc:spChg chg="del mod">
          <ac:chgData name="Francesco SPATARO (Guest)" userId="0ac6a636-7e99-4768-aa6e-7e69bfa40c5d" providerId="ADAL" clId="{EEEC0565-C33C-4498-AABE-5866FE8D5DEC}" dt="2024-05-14T07:12:41.860" v="1485" actId="478"/>
          <ac:spMkLst>
            <pc:docMk/>
            <pc:sldMk cId="3973325860" sldId="296"/>
            <ac:spMk id="8" creationId="{CDE5C12F-6D53-0DD7-80DB-4569FA489DA4}"/>
          </ac:spMkLst>
        </pc:spChg>
        <pc:spChg chg="del">
          <ac:chgData name="Francesco SPATARO (Guest)" userId="0ac6a636-7e99-4768-aa6e-7e69bfa40c5d" providerId="ADAL" clId="{EEEC0565-C33C-4498-AABE-5866FE8D5DEC}" dt="2024-05-14T07:12:44.639" v="1486" actId="478"/>
          <ac:spMkLst>
            <pc:docMk/>
            <pc:sldMk cId="3973325860" sldId="296"/>
            <ac:spMk id="10" creationId="{D5FE55D5-96FE-80C7-F411-8CEA2011DBE9}"/>
          </ac:spMkLst>
        </pc:spChg>
        <pc:spChg chg="mod">
          <ac:chgData name="Francesco SPATARO (Guest)" userId="0ac6a636-7e99-4768-aa6e-7e69bfa40c5d" providerId="ADAL" clId="{EEEC0565-C33C-4498-AABE-5866FE8D5DEC}" dt="2024-05-14T07:14:19.915" v="1511" actId="255"/>
          <ac:spMkLst>
            <pc:docMk/>
            <pc:sldMk cId="3973325860" sldId="296"/>
            <ac:spMk id="11" creationId="{F3F44AD9-8C59-45FA-8AB0-7C5619E74E59}"/>
          </ac:spMkLst>
        </pc:spChg>
        <pc:spChg chg="del">
          <ac:chgData name="Francesco SPATARO (Guest)" userId="0ac6a636-7e99-4768-aa6e-7e69bfa40c5d" providerId="ADAL" clId="{EEEC0565-C33C-4498-AABE-5866FE8D5DEC}" dt="2024-05-13T13:09:37.515" v="40" actId="478"/>
          <ac:spMkLst>
            <pc:docMk/>
            <pc:sldMk cId="3973325860" sldId="296"/>
            <ac:spMk id="12" creationId="{0214C26B-5811-F02B-7780-5CB7A0C66F88}"/>
          </ac:spMkLst>
        </pc:spChg>
        <pc:picChg chg="add del mod">
          <ac:chgData name="Francesco SPATARO (Guest)" userId="0ac6a636-7e99-4768-aa6e-7e69bfa40c5d" providerId="ADAL" clId="{EEEC0565-C33C-4498-AABE-5866FE8D5DEC}" dt="2024-05-15T11:45:53.985" v="3382" actId="478"/>
          <ac:picMkLst>
            <pc:docMk/>
            <pc:sldMk cId="3973325860" sldId="296"/>
            <ac:picMk id="3" creationId="{07D67AFE-2B96-F925-D9B0-19553ED11C5B}"/>
          </ac:picMkLst>
        </pc:picChg>
        <pc:picChg chg="add mod">
          <ac:chgData name="Francesco SPATARO (Guest)" userId="0ac6a636-7e99-4768-aa6e-7e69bfa40c5d" providerId="ADAL" clId="{EEEC0565-C33C-4498-AABE-5866FE8D5DEC}" dt="2024-05-15T11:45:54.126" v="3383"/>
          <ac:picMkLst>
            <pc:docMk/>
            <pc:sldMk cId="3973325860" sldId="296"/>
            <ac:picMk id="5" creationId="{E69DEB14-91FF-B366-1E32-7E4CAA3A0CDC}"/>
          </ac:picMkLst>
        </pc:picChg>
        <pc:picChg chg="del">
          <ac:chgData name="Francesco SPATARO (Guest)" userId="0ac6a636-7e99-4768-aa6e-7e69bfa40c5d" providerId="ADAL" clId="{EEEC0565-C33C-4498-AABE-5866FE8D5DEC}" dt="2024-05-14T07:13:12.833" v="1495" actId="478"/>
          <ac:picMkLst>
            <pc:docMk/>
            <pc:sldMk cId="3973325860" sldId="296"/>
            <ac:picMk id="9" creationId="{F00BDBF9-C55C-90F5-874B-F150725FBB3C}"/>
          </ac:picMkLst>
        </pc:picChg>
        <pc:picChg chg="mod">
          <ac:chgData name="Francesco SPATARO (Guest)" userId="0ac6a636-7e99-4768-aa6e-7e69bfa40c5d" providerId="ADAL" clId="{EEEC0565-C33C-4498-AABE-5866FE8D5DEC}" dt="2024-05-14T07:14:38.698" v="1520" actId="1076"/>
          <ac:picMkLst>
            <pc:docMk/>
            <pc:sldMk cId="3973325860" sldId="296"/>
            <ac:picMk id="6154" creationId="{DB8FBA03-52D3-A1BA-1E2E-BE602C31164F}"/>
          </ac:picMkLst>
        </pc:picChg>
        <pc:picChg chg="mod">
          <ac:chgData name="Francesco SPATARO (Guest)" userId="0ac6a636-7e99-4768-aa6e-7e69bfa40c5d" providerId="ADAL" clId="{EEEC0565-C33C-4498-AABE-5866FE8D5DEC}" dt="2024-05-14T07:14:44.134" v="1522" actId="14100"/>
          <ac:picMkLst>
            <pc:docMk/>
            <pc:sldMk cId="3973325860" sldId="296"/>
            <ac:picMk id="7170" creationId="{2312E5B0-A386-6A15-3FEB-B6D3ACF31AEC}"/>
          </ac:picMkLst>
        </pc:picChg>
        <pc:cxnChg chg="del">
          <ac:chgData name="Francesco SPATARO (Guest)" userId="0ac6a636-7e99-4768-aa6e-7e69bfa40c5d" providerId="ADAL" clId="{EEEC0565-C33C-4498-AABE-5866FE8D5DEC}" dt="2024-05-14T07:14:27.546" v="1513" actId="478"/>
          <ac:cxnSpMkLst>
            <pc:docMk/>
            <pc:sldMk cId="3973325860" sldId="296"/>
            <ac:cxnSpMk id="2" creationId="{91B572EC-E20D-096A-D4AC-CFE68F646A9C}"/>
          </ac:cxnSpMkLst>
        </pc:cxnChg>
        <pc:cxnChg chg="add mod">
          <ac:chgData name="Francesco SPATARO (Guest)" userId="0ac6a636-7e99-4768-aa6e-7e69bfa40c5d" providerId="ADAL" clId="{EEEC0565-C33C-4498-AABE-5866FE8D5DEC}" dt="2024-05-14T07:14:41.594" v="1521" actId="14100"/>
          <ac:cxnSpMkLst>
            <pc:docMk/>
            <pc:sldMk cId="3973325860" sldId="296"/>
            <ac:cxnSpMk id="12" creationId="{CF674062-3CEF-87F0-6843-E9C77FFA5856}"/>
          </ac:cxnSpMkLst>
        </pc:cxnChg>
      </pc:sldChg>
      <pc:sldChg chg="addSp delSp modSp mod">
        <pc:chgData name="Francesco SPATARO (Guest)" userId="0ac6a636-7e99-4768-aa6e-7e69bfa40c5d" providerId="ADAL" clId="{EEEC0565-C33C-4498-AABE-5866FE8D5DEC}" dt="2024-05-17T14:20:21.912" v="3832" actId="14100"/>
        <pc:sldMkLst>
          <pc:docMk/>
          <pc:sldMk cId="1306527228" sldId="297"/>
        </pc:sldMkLst>
        <pc:spChg chg="add mod">
          <ac:chgData name="Francesco SPATARO (Guest)" userId="0ac6a636-7e99-4768-aa6e-7e69bfa40c5d" providerId="ADAL" clId="{EEEC0565-C33C-4498-AABE-5866FE8D5DEC}" dt="2024-05-14T09:43:47.030" v="2573"/>
          <ac:spMkLst>
            <pc:docMk/>
            <pc:sldMk cId="1306527228" sldId="297"/>
            <ac:spMk id="2" creationId="{E1B264D3-1E82-552E-61BB-F06CE23E9DE3}"/>
          </ac:spMkLst>
        </pc:spChg>
        <pc:spChg chg="mod">
          <ac:chgData name="Francesco SPATARO (Guest)" userId="0ac6a636-7e99-4768-aa6e-7e69bfa40c5d" providerId="ADAL" clId="{EEEC0565-C33C-4498-AABE-5866FE8D5DEC}" dt="2024-05-17T14:20:21.912" v="3832" actId="14100"/>
          <ac:spMkLst>
            <pc:docMk/>
            <pc:sldMk cId="1306527228" sldId="297"/>
            <ac:spMk id="5" creationId="{63B7F899-99C0-3B47-A07C-3B61D028436A}"/>
          </ac:spMkLst>
        </pc:spChg>
        <pc:spChg chg="add mod">
          <ac:chgData name="Francesco SPATARO (Guest)" userId="0ac6a636-7e99-4768-aa6e-7e69bfa40c5d" providerId="ADAL" clId="{EEEC0565-C33C-4498-AABE-5866FE8D5DEC}" dt="2024-05-14T07:53:46.657" v="2024" actId="14100"/>
          <ac:spMkLst>
            <pc:docMk/>
            <pc:sldMk cId="1306527228" sldId="297"/>
            <ac:spMk id="8" creationId="{A5AED8C7-FD2E-4F8F-36A3-B635322BCE41}"/>
          </ac:spMkLst>
        </pc:spChg>
        <pc:spChg chg="add mod">
          <ac:chgData name="Francesco SPATARO (Guest)" userId="0ac6a636-7e99-4768-aa6e-7e69bfa40c5d" providerId="ADAL" clId="{EEEC0565-C33C-4498-AABE-5866FE8D5DEC}" dt="2024-05-14T07:49:06.726" v="1880" actId="20577"/>
          <ac:spMkLst>
            <pc:docMk/>
            <pc:sldMk cId="1306527228" sldId="297"/>
            <ac:spMk id="9" creationId="{E306B108-02F5-9779-A190-29BED732F7FA}"/>
          </ac:spMkLst>
        </pc:spChg>
        <pc:spChg chg="add mod">
          <ac:chgData name="Francesco SPATARO (Guest)" userId="0ac6a636-7e99-4768-aa6e-7e69bfa40c5d" providerId="ADAL" clId="{EEEC0565-C33C-4498-AABE-5866FE8D5DEC}" dt="2024-05-14T07:45:27.275" v="1878" actId="1076"/>
          <ac:spMkLst>
            <pc:docMk/>
            <pc:sldMk cId="1306527228" sldId="297"/>
            <ac:spMk id="10" creationId="{AE356343-BE3C-F8D4-6827-120268F6C289}"/>
          </ac:spMkLst>
        </pc:spChg>
        <pc:spChg chg="add mod">
          <ac:chgData name="Francesco SPATARO (Guest)" userId="0ac6a636-7e99-4768-aa6e-7e69bfa40c5d" providerId="ADAL" clId="{EEEC0565-C33C-4498-AABE-5866FE8D5DEC}" dt="2024-05-14T07:53:49.313" v="2027" actId="20577"/>
          <ac:spMkLst>
            <pc:docMk/>
            <pc:sldMk cId="1306527228" sldId="297"/>
            <ac:spMk id="12" creationId="{D6A1D030-5668-A2B9-39BC-543795AFE140}"/>
          </ac:spMkLst>
        </pc:spChg>
        <pc:spChg chg="mod">
          <ac:chgData name="Francesco SPATARO (Guest)" userId="0ac6a636-7e99-4768-aa6e-7e69bfa40c5d" providerId="ADAL" clId="{EEEC0565-C33C-4498-AABE-5866FE8D5DEC}" dt="2024-05-14T09:01:09.802" v="2030" actId="255"/>
          <ac:spMkLst>
            <pc:docMk/>
            <pc:sldMk cId="1306527228" sldId="297"/>
            <ac:spMk id="16" creationId="{D9B0DF78-3FAF-538B-10B0-C25093A3A44E}"/>
          </ac:spMkLst>
        </pc:spChg>
        <pc:spChg chg="add del mod">
          <ac:chgData name="Francesco SPATARO (Guest)" userId="0ac6a636-7e99-4768-aa6e-7e69bfa40c5d" providerId="ADAL" clId="{EEEC0565-C33C-4498-AABE-5866FE8D5DEC}" dt="2024-05-14T09:01:02.691" v="2029" actId="478"/>
          <ac:spMkLst>
            <pc:docMk/>
            <pc:sldMk cId="1306527228" sldId="297"/>
            <ac:spMk id="17" creationId="{84D9617E-C472-24D3-C6CF-11C6C3B89DC5}"/>
          </ac:spMkLst>
        </pc:spChg>
        <pc:spChg chg="del">
          <ac:chgData name="Francesco SPATARO (Guest)" userId="0ac6a636-7e99-4768-aa6e-7e69bfa40c5d" providerId="ADAL" clId="{EEEC0565-C33C-4498-AABE-5866FE8D5DEC}" dt="2024-05-15T11:23:29.460" v="3156" actId="478"/>
          <ac:spMkLst>
            <pc:docMk/>
            <pc:sldMk cId="1306527228" sldId="297"/>
            <ac:spMk id="18" creationId="{0635B03C-295E-2568-C86E-F2EF28F19FC3}"/>
          </ac:spMkLst>
        </pc:spChg>
        <pc:spChg chg="add mod">
          <ac:chgData name="Francesco SPATARO (Guest)" userId="0ac6a636-7e99-4768-aa6e-7e69bfa40c5d" providerId="ADAL" clId="{EEEC0565-C33C-4498-AABE-5866FE8D5DEC}" dt="2024-05-14T07:52:00.547" v="1995" actId="1076"/>
          <ac:spMkLst>
            <pc:docMk/>
            <pc:sldMk cId="1306527228" sldId="297"/>
            <ac:spMk id="20" creationId="{FB166C49-8016-7C01-DAE4-25CDDB626546}"/>
          </ac:spMkLst>
        </pc:spChg>
        <pc:spChg chg="del">
          <ac:chgData name="Francesco SPATARO (Guest)" userId="0ac6a636-7e99-4768-aa6e-7e69bfa40c5d" providerId="ADAL" clId="{EEEC0565-C33C-4498-AABE-5866FE8D5DEC}" dt="2024-05-13T13:09:43.631" v="42" actId="478"/>
          <ac:spMkLst>
            <pc:docMk/>
            <pc:sldMk cId="1306527228" sldId="297"/>
            <ac:spMk id="22" creationId="{8CF73958-1A62-A333-5DBE-8AC80AC02C93}"/>
          </ac:spMkLst>
        </pc:spChg>
        <pc:spChg chg="add del">
          <ac:chgData name="Francesco SPATARO (Guest)" userId="0ac6a636-7e99-4768-aa6e-7e69bfa40c5d" providerId="ADAL" clId="{EEEC0565-C33C-4498-AABE-5866FE8D5DEC}" dt="2024-05-15T12:04:05.573" v="3405" actId="22"/>
          <ac:spMkLst>
            <pc:docMk/>
            <pc:sldMk cId="1306527228" sldId="297"/>
            <ac:spMk id="26" creationId="{B507C11B-38BB-41D7-370C-10C2EC1A94A0}"/>
          </ac:spMkLst>
        </pc:spChg>
        <pc:picChg chg="add del mod">
          <ac:chgData name="Francesco SPATARO (Guest)" userId="0ac6a636-7e99-4768-aa6e-7e69bfa40c5d" providerId="ADAL" clId="{EEEC0565-C33C-4498-AABE-5866FE8D5DEC}" dt="2024-05-17T14:18:25.793" v="3798" actId="478"/>
          <ac:picMkLst>
            <pc:docMk/>
            <pc:sldMk cId="1306527228" sldId="297"/>
            <ac:picMk id="3" creationId="{0ADFE52C-F3C6-A930-E6ED-C9411FA18720}"/>
          </ac:picMkLst>
        </pc:picChg>
        <pc:picChg chg="add del mod">
          <ac:chgData name="Francesco SPATARO (Guest)" userId="0ac6a636-7e99-4768-aa6e-7e69bfa40c5d" providerId="ADAL" clId="{EEEC0565-C33C-4498-AABE-5866FE8D5DEC}" dt="2024-05-17T14:18:38.027" v="3805" actId="478"/>
          <ac:picMkLst>
            <pc:docMk/>
            <pc:sldMk cId="1306527228" sldId="297"/>
            <ac:picMk id="6" creationId="{BEF39EFD-F917-91BC-4D45-4BD35D1F54EC}"/>
          </ac:picMkLst>
        </pc:picChg>
        <pc:picChg chg="add mod">
          <ac:chgData name="Francesco SPATARO (Guest)" userId="0ac6a636-7e99-4768-aa6e-7e69bfa40c5d" providerId="ADAL" clId="{EEEC0565-C33C-4498-AABE-5866FE8D5DEC}" dt="2024-05-17T14:18:38.181" v="3806"/>
          <ac:picMkLst>
            <pc:docMk/>
            <pc:sldMk cId="1306527228" sldId="297"/>
            <ac:picMk id="7" creationId="{7D57A208-972E-157F-5FDB-5C7B5643F48E}"/>
          </ac:picMkLst>
        </pc:picChg>
        <pc:picChg chg="add del mod">
          <ac:chgData name="Francesco SPATARO (Guest)" userId="0ac6a636-7e99-4768-aa6e-7e69bfa40c5d" providerId="ADAL" clId="{EEEC0565-C33C-4498-AABE-5866FE8D5DEC}" dt="2024-05-15T12:04:01.367" v="3402" actId="478"/>
          <ac:picMkLst>
            <pc:docMk/>
            <pc:sldMk cId="1306527228" sldId="297"/>
            <ac:picMk id="7" creationId="{BDDEF8F1-FC97-08F3-73CF-1EDDBB2CE7AE}"/>
          </ac:picMkLst>
        </pc:picChg>
        <pc:picChg chg="del mod">
          <ac:chgData name="Francesco SPATARO (Guest)" userId="0ac6a636-7e99-4768-aa6e-7e69bfa40c5d" providerId="ADAL" clId="{EEEC0565-C33C-4498-AABE-5866FE8D5DEC}" dt="2024-05-15T12:02:56.186" v="3396" actId="478"/>
          <ac:picMkLst>
            <pc:docMk/>
            <pc:sldMk cId="1306527228" sldId="297"/>
            <ac:picMk id="11" creationId="{D48FE638-078B-41C5-2B67-16262C609B2D}"/>
          </ac:picMkLst>
        </pc:picChg>
        <pc:picChg chg="add mod">
          <ac:chgData name="Francesco SPATARO (Guest)" userId="0ac6a636-7e99-4768-aa6e-7e69bfa40c5d" providerId="ADAL" clId="{EEEC0565-C33C-4498-AABE-5866FE8D5DEC}" dt="2024-05-14T07:50:56.094" v="1921" actId="1076"/>
          <ac:picMkLst>
            <pc:docMk/>
            <pc:sldMk cId="1306527228" sldId="297"/>
            <ac:picMk id="13" creationId="{B930D3A4-1979-1D58-518C-4D0A42E3780A}"/>
          </ac:picMkLst>
        </pc:picChg>
        <pc:picChg chg="add mod">
          <ac:chgData name="Francesco SPATARO (Guest)" userId="0ac6a636-7e99-4768-aa6e-7e69bfa40c5d" providerId="ADAL" clId="{EEEC0565-C33C-4498-AABE-5866FE8D5DEC}" dt="2024-05-14T07:50:56.094" v="1921" actId="1076"/>
          <ac:picMkLst>
            <pc:docMk/>
            <pc:sldMk cId="1306527228" sldId="297"/>
            <ac:picMk id="14" creationId="{A3CF8C59-4076-CD7F-A0CF-5194B5E643E0}"/>
          </ac:picMkLst>
        </pc:picChg>
        <pc:picChg chg="add mod">
          <ac:chgData name="Francesco SPATARO (Guest)" userId="0ac6a636-7e99-4768-aa6e-7e69bfa40c5d" providerId="ADAL" clId="{EEEC0565-C33C-4498-AABE-5866FE8D5DEC}" dt="2024-05-14T07:51:10.826" v="1925" actId="1076"/>
          <ac:picMkLst>
            <pc:docMk/>
            <pc:sldMk cId="1306527228" sldId="297"/>
            <ac:picMk id="15" creationId="{306DCEBF-E912-2B2F-7BF8-4347C4377174}"/>
          </ac:picMkLst>
        </pc:picChg>
        <pc:picChg chg="add del mod">
          <ac:chgData name="Francesco SPATARO (Guest)" userId="0ac6a636-7e99-4768-aa6e-7e69bfa40c5d" providerId="ADAL" clId="{EEEC0565-C33C-4498-AABE-5866FE8D5DEC}" dt="2024-05-15T12:03:13.626" v="3399" actId="478"/>
          <ac:picMkLst>
            <pc:docMk/>
            <pc:sldMk cId="1306527228" sldId="297"/>
            <ac:picMk id="17" creationId="{47914F93-61AF-4C3A-7887-76BF991997C1}"/>
          </ac:picMkLst>
        </pc:picChg>
        <pc:picChg chg="add mod">
          <ac:chgData name="Francesco SPATARO (Guest)" userId="0ac6a636-7e99-4768-aa6e-7e69bfa40c5d" providerId="ADAL" clId="{EEEC0565-C33C-4498-AABE-5866FE8D5DEC}" dt="2024-05-14T07:51:10.826" v="1925" actId="1076"/>
          <ac:picMkLst>
            <pc:docMk/>
            <pc:sldMk cId="1306527228" sldId="297"/>
            <ac:picMk id="19" creationId="{B99A5678-B010-7BE7-1BFD-6D045C50E29D}"/>
          </ac:picMkLst>
        </pc:picChg>
        <pc:picChg chg="del">
          <ac:chgData name="Francesco SPATARO (Guest)" userId="0ac6a636-7e99-4768-aa6e-7e69bfa40c5d" providerId="ADAL" clId="{EEEC0565-C33C-4498-AABE-5866FE8D5DEC}" dt="2024-05-14T07:42:04.128" v="1860" actId="478"/>
          <ac:picMkLst>
            <pc:docMk/>
            <pc:sldMk cId="1306527228" sldId="297"/>
            <ac:picMk id="21" creationId="{AE04A386-A50C-2DE9-4E4C-701992B564ED}"/>
          </ac:picMkLst>
        </pc:picChg>
        <pc:picChg chg="add mod">
          <ac:chgData name="Francesco SPATARO (Guest)" userId="0ac6a636-7e99-4768-aa6e-7e69bfa40c5d" providerId="ADAL" clId="{EEEC0565-C33C-4498-AABE-5866FE8D5DEC}" dt="2024-05-15T12:03:17.890" v="3401" actId="1076"/>
          <ac:picMkLst>
            <pc:docMk/>
            <pc:sldMk cId="1306527228" sldId="297"/>
            <ac:picMk id="22" creationId="{1D896B59-A3F6-27E7-DE28-DD0D63DA008E}"/>
          </ac:picMkLst>
        </pc:picChg>
        <pc:picChg chg="add mod">
          <ac:chgData name="Francesco SPATARO (Guest)" userId="0ac6a636-7e99-4768-aa6e-7e69bfa40c5d" providerId="ADAL" clId="{EEEC0565-C33C-4498-AABE-5866FE8D5DEC}" dt="2024-05-15T12:04:20.326" v="3408" actId="14100"/>
          <ac:picMkLst>
            <pc:docMk/>
            <pc:sldMk cId="1306527228" sldId="297"/>
            <ac:picMk id="28" creationId="{0774F734-23F2-58F2-5B02-F02A199393D5}"/>
          </ac:picMkLst>
        </pc:picChg>
        <pc:picChg chg="del mod">
          <ac:chgData name="Francesco SPATARO (Guest)" userId="0ac6a636-7e99-4768-aa6e-7e69bfa40c5d" providerId="ADAL" clId="{EEEC0565-C33C-4498-AABE-5866FE8D5DEC}" dt="2024-05-14T07:43:35.454" v="1865" actId="478"/>
          <ac:picMkLst>
            <pc:docMk/>
            <pc:sldMk cId="1306527228" sldId="297"/>
            <ac:picMk id="9218" creationId="{CBEB9BAA-3D90-198F-0423-116A85391DEB}"/>
          </ac:picMkLst>
        </pc:picChg>
        <pc:picChg chg="del">
          <ac:chgData name="Francesco SPATARO (Guest)" userId="0ac6a636-7e99-4768-aa6e-7e69bfa40c5d" providerId="ADAL" clId="{EEEC0565-C33C-4498-AABE-5866FE8D5DEC}" dt="2024-05-14T07:43:37.029" v="1866" actId="478"/>
          <ac:picMkLst>
            <pc:docMk/>
            <pc:sldMk cId="1306527228" sldId="297"/>
            <ac:picMk id="9220" creationId="{17392272-14F4-D7B0-926C-BBA47CF5788C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28T12:55:41.907" v="5058" actId="1076"/>
        <pc:sldMkLst>
          <pc:docMk/>
          <pc:sldMk cId="3247861706" sldId="299"/>
        </pc:sldMkLst>
        <pc:spChg chg="add mod">
          <ac:chgData name="Francesco SPATARO (Guest)" userId="0ac6a636-7e99-4768-aa6e-7e69bfa40c5d" providerId="ADAL" clId="{EEEC0565-C33C-4498-AABE-5866FE8D5DEC}" dt="2024-05-14T09:43:45.857" v="2572"/>
          <ac:spMkLst>
            <pc:docMk/>
            <pc:sldMk cId="3247861706" sldId="299"/>
            <ac:spMk id="2" creationId="{E411EA7D-B866-4162-382B-B63B131EDC9B}"/>
          </ac:spMkLst>
        </pc:spChg>
        <pc:spChg chg="add del mod">
          <ac:chgData name="Francesco SPATARO (Guest)" userId="0ac6a636-7e99-4768-aa6e-7e69bfa40c5d" providerId="ADAL" clId="{EEEC0565-C33C-4498-AABE-5866FE8D5DEC}" dt="2024-05-22T07:57:43.723" v="4822" actId="478"/>
          <ac:spMkLst>
            <pc:docMk/>
            <pc:sldMk cId="3247861706" sldId="299"/>
            <ac:spMk id="3" creationId="{848861F4-A846-F672-412F-409AD061A881}"/>
          </ac:spMkLst>
        </pc:spChg>
        <pc:spChg chg="mod">
          <ac:chgData name="Francesco SPATARO (Guest)" userId="0ac6a636-7e99-4768-aa6e-7e69bfa40c5d" providerId="ADAL" clId="{EEEC0565-C33C-4498-AABE-5866FE8D5DEC}" dt="2024-05-14T07:31:47.330" v="1665" actId="255"/>
          <ac:spMkLst>
            <pc:docMk/>
            <pc:sldMk cId="3247861706" sldId="299"/>
            <ac:spMk id="5" creationId="{63B7F899-99C0-3B47-A07C-3B61D028436A}"/>
          </ac:spMkLst>
        </pc:spChg>
        <pc:spChg chg="del">
          <ac:chgData name="Francesco SPATARO (Guest)" userId="0ac6a636-7e99-4768-aa6e-7e69bfa40c5d" providerId="ADAL" clId="{EEEC0565-C33C-4498-AABE-5866FE8D5DEC}" dt="2024-05-15T11:23:26.714" v="3155" actId="478"/>
          <ac:spMkLst>
            <pc:docMk/>
            <pc:sldMk cId="3247861706" sldId="299"/>
            <ac:spMk id="6" creationId="{5F7900F6-EF03-D656-F371-E08C9A153B1C}"/>
          </ac:spMkLst>
        </pc:spChg>
        <pc:spChg chg="del">
          <ac:chgData name="Francesco SPATARO (Guest)" userId="0ac6a636-7e99-4768-aa6e-7e69bfa40c5d" providerId="ADAL" clId="{EEEC0565-C33C-4498-AABE-5866FE8D5DEC}" dt="2024-05-13T13:09:40.579" v="41" actId="478"/>
          <ac:spMkLst>
            <pc:docMk/>
            <pc:sldMk cId="3247861706" sldId="299"/>
            <ac:spMk id="10" creationId="{76880086-9215-E752-6C0E-CA5CF3538C3B}"/>
          </ac:spMkLst>
        </pc:spChg>
        <pc:spChg chg="del">
          <ac:chgData name="Francesco SPATARO (Guest)" userId="0ac6a636-7e99-4768-aa6e-7e69bfa40c5d" providerId="ADAL" clId="{EEEC0565-C33C-4498-AABE-5866FE8D5DEC}" dt="2024-05-28T12:55:29.512" v="5055" actId="478"/>
          <ac:spMkLst>
            <pc:docMk/>
            <pc:sldMk cId="3247861706" sldId="299"/>
            <ac:spMk id="13" creationId="{8384F608-2CD4-E764-BDB0-E28EC54E55EF}"/>
          </ac:spMkLst>
        </pc:spChg>
        <pc:spChg chg="add mod ord">
          <ac:chgData name="Francesco SPATARO (Guest)" userId="0ac6a636-7e99-4768-aa6e-7e69bfa40c5d" providerId="ADAL" clId="{EEEC0565-C33C-4498-AABE-5866FE8D5DEC}" dt="2024-05-22T07:57:05.927" v="4820" actId="113"/>
          <ac:spMkLst>
            <pc:docMk/>
            <pc:sldMk cId="3247861706" sldId="299"/>
            <ac:spMk id="16" creationId="{A58AA9AC-5A2B-51BD-0264-E8D3013C0FDC}"/>
          </ac:spMkLst>
        </pc:spChg>
        <pc:spChg chg="add mod">
          <ac:chgData name="Francesco SPATARO (Guest)" userId="0ac6a636-7e99-4768-aa6e-7e69bfa40c5d" providerId="ADAL" clId="{EEEC0565-C33C-4498-AABE-5866FE8D5DEC}" dt="2024-05-14T07:24:57.970" v="1634" actId="14100"/>
          <ac:spMkLst>
            <pc:docMk/>
            <pc:sldMk cId="3247861706" sldId="299"/>
            <ac:spMk id="17" creationId="{DD903C48-0504-FC8F-8843-C3659BBD411A}"/>
          </ac:spMkLst>
        </pc:spChg>
        <pc:spChg chg="add mod">
          <ac:chgData name="Francesco SPATARO (Guest)" userId="0ac6a636-7e99-4768-aa6e-7e69bfa40c5d" providerId="ADAL" clId="{EEEC0565-C33C-4498-AABE-5866FE8D5DEC}" dt="2024-05-14T07:27:25.674" v="1664" actId="1076"/>
          <ac:spMkLst>
            <pc:docMk/>
            <pc:sldMk cId="3247861706" sldId="299"/>
            <ac:spMk id="18" creationId="{CA6E3085-126D-9AE7-F5CB-9D130B445ECC}"/>
          </ac:spMkLst>
        </pc:spChg>
        <pc:picChg chg="del">
          <ac:chgData name="Francesco SPATARO (Guest)" userId="0ac6a636-7e99-4768-aa6e-7e69bfa40c5d" providerId="ADAL" clId="{EEEC0565-C33C-4498-AABE-5866FE8D5DEC}" dt="2024-05-14T07:18:58.790" v="1530" actId="478"/>
          <ac:picMkLst>
            <pc:docMk/>
            <pc:sldMk cId="3247861706" sldId="299"/>
            <ac:picMk id="3" creationId="{3B6D65C0-6FB5-87F9-FC53-B6943C5E7499}"/>
          </ac:picMkLst>
        </pc:picChg>
        <pc:picChg chg="add mod">
          <ac:chgData name="Francesco SPATARO (Guest)" userId="0ac6a636-7e99-4768-aa6e-7e69bfa40c5d" providerId="ADAL" clId="{EEEC0565-C33C-4498-AABE-5866FE8D5DEC}" dt="2024-05-28T12:54:21.297" v="5042" actId="14100"/>
          <ac:picMkLst>
            <pc:docMk/>
            <pc:sldMk cId="3247861706" sldId="299"/>
            <ac:picMk id="6" creationId="{E61BF7E7-CD87-B66A-E841-AE9E1D2A439C}"/>
          </ac:picMkLst>
        </pc:picChg>
        <pc:picChg chg="add del mod">
          <ac:chgData name="Francesco SPATARO (Guest)" userId="0ac6a636-7e99-4768-aa6e-7e69bfa40c5d" providerId="ADAL" clId="{EEEC0565-C33C-4498-AABE-5866FE8D5DEC}" dt="2024-05-28T12:55:24.362" v="5053" actId="478"/>
          <ac:picMkLst>
            <pc:docMk/>
            <pc:sldMk cId="3247861706" sldId="299"/>
            <ac:picMk id="7" creationId="{EFD5C179-4740-A2AA-46E4-F126C880E6B4}"/>
          </ac:picMkLst>
        </pc:picChg>
        <pc:picChg chg="del">
          <ac:chgData name="Francesco SPATARO (Guest)" userId="0ac6a636-7e99-4768-aa6e-7e69bfa40c5d" providerId="ADAL" clId="{EEEC0565-C33C-4498-AABE-5866FE8D5DEC}" dt="2024-05-14T07:18:29.850" v="1523" actId="478"/>
          <ac:picMkLst>
            <pc:docMk/>
            <pc:sldMk cId="3247861706" sldId="299"/>
            <ac:picMk id="8" creationId="{FD606AED-F05A-F0BC-60E1-91758D2A41AD}"/>
          </ac:picMkLst>
        </pc:picChg>
        <pc:picChg chg="add del">
          <ac:chgData name="Francesco SPATARO (Guest)" userId="0ac6a636-7e99-4768-aa6e-7e69bfa40c5d" providerId="ADAL" clId="{EEEC0565-C33C-4498-AABE-5866FE8D5DEC}" dt="2024-05-14T07:32:18.368" v="1672" actId="478"/>
          <ac:picMkLst>
            <pc:docMk/>
            <pc:sldMk cId="3247861706" sldId="299"/>
            <ac:picMk id="9" creationId="{A1923CF4-34B4-823E-B8E1-6E91E023996B}"/>
          </ac:picMkLst>
        </pc:picChg>
        <pc:picChg chg="add mod">
          <ac:chgData name="Francesco SPATARO (Guest)" userId="0ac6a636-7e99-4768-aa6e-7e69bfa40c5d" providerId="ADAL" clId="{EEEC0565-C33C-4498-AABE-5866FE8D5DEC}" dt="2024-05-28T12:55:41.907" v="5058" actId="1076"/>
          <ac:picMkLst>
            <pc:docMk/>
            <pc:sldMk cId="3247861706" sldId="299"/>
            <ac:picMk id="9" creationId="{D6455F69-CD48-358A-1D18-8D02CCBAC156}"/>
          </ac:picMkLst>
        </pc:picChg>
        <pc:picChg chg="add mod">
          <ac:chgData name="Francesco SPATARO (Guest)" userId="0ac6a636-7e99-4768-aa6e-7e69bfa40c5d" providerId="ADAL" clId="{EEEC0565-C33C-4498-AABE-5866FE8D5DEC}" dt="2024-05-22T07:57:46.611" v="4823" actId="1076"/>
          <ac:picMkLst>
            <pc:docMk/>
            <pc:sldMk cId="3247861706" sldId="299"/>
            <ac:picMk id="11" creationId="{A2D01DBE-1E71-6B51-466B-BB03DA5D20F7}"/>
          </ac:picMkLst>
        </pc:picChg>
        <pc:picChg chg="add del mod">
          <ac:chgData name="Francesco SPATARO (Guest)" userId="0ac6a636-7e99-4768-aa6e-7e69bfa40c5d" providerId="ADAL" clId="{EEEC0565-C33C-4498-AABE-5866FE8D5DEC}" dt="2024-05-28T12:54:05.542" v="5036" actId="478"/>
          <ac:picMkLst>
            <pc:docMk/>
            <pc:sldMk cId="3247861706" sldId="299"/>
            <ac:picMk id="20" creationId="{11E5FA61-156A-13CC-082D-DB809B597FA8}"/>
          </ac:picMkLst>
        </pc:picChg>
        <pc:picChg chg="mod">
          <ac:chgData name="Francesco SPATARO (Guest)" userId="0ac6a636-7e99-4768-aa6e-7e69bfa40c5d" providerId="ADAL" clId="{EEEC0565-C33C-4498-AABE-5866FE8D5DEC}" dt="2024-05-14T07:32:28.645" v="1677" actId="1076"/>
          <ac:picMkLst>
            <pc:docMk/>
            <pc:sldMk cId="3247861706" sldId="299"/>
            <ac:picMk id="10242" creationId="{F18F6A3D-9B49-F34B-040C-02B67D458DD3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28T12:59:50.726" v="5093" actId="478"/>
        <pc:sldMkLst>
          <pc:docMk/>
          <pc:sldMk cId="4005779968" sldId="300"/>
        </pc:sldMkLst>
        <pc:spChg chg="add mod">
          <ac:chgData name="Francesco SPATARO (Guest)" userId="0ac6a636-7e99-4768-aa6e-7e69bfa40c5d" providerId="ADAL" clId="{EEEC0565-C33C-4498-AABE-5866FE8D5DEC}" dt="2024-05-13T13:09:01.211" v="24"/>
          <ac:spMkLst>
            <pc:docMk/>
            <pc:sldMk cId="4005779968" sldId="300"/>
            <ac:spMk id="3" creationId="{D4963557-10D1-05C5-D870-AE4FD6CEA340}"/>
          </ac:spMkLst>
        </pc:spChg>
        <pc:spChg chg="add mod">
          <ac:chgData name="Francesco SPATARO (Guest)" userId="0ac6a636-7e99-4768-aa6e-7e69bfa40c5d" providerId="ADAL" clId="{EEEC0565-C33C-4498-AABE-5866FE8D5DEC}" dt="2024-05-13T13:14:31.604" v="74" actId="1076"/>
          <ac:spMkLst>
            <pc:docMk/>
            <pc:sldMk cId="4005779968" sldId="300"/>
            <ac:spMk id="4" creationId="{B6CA516C-D121-9384-A0EC-97AD4F1F4695}"/>
          </ac:spMkLst>
        </pc:spChg>
        <pc:spChg chg="add del mod">
          <ac:chgData name="Francesco SPATARO (Guest)" userId="0ac6a636-7e99-4768-aa6e-7e69bfa40c5d" providerId="ADAL" clId="{EEEC0565-C33C-4498-AABE-5866FE8D5DEC}" dt="2024-05-17T14:19:41.435" v="3810" actId="478"/>
          <ac:spMkLst>
            <pc:docMk/>
            <pc:sldMk cId="4005779968" sldId="300"/>
            <ac:spMk id="6" creationId="{9F5B57B1-C591-B87A-FA7B-8E02A2FAD115}"/>
          </ac:spMkLst>
        </pc:spChg>
        <pc:spChg chg="add mod">
          <ac:chgData name="Francesco SPATARO (Guest)" userId="0ac6a636-7e99-4768-aa6e-7e69bfa40c5d" providerId="ADAL" clId="{EEEC0565-C33C-4498-AABE-5866FE8D5DEC}" dt="2024-05-28T12:53:55.235" v="5033" actId="1076"/>
          <ac:spMkLst>
            <pc:docMk/>
            <pc:sldMk cId="4005779968" sldId="300"/>
            <ac:spMk id="9" creationId="{2F80D4FF-5C25-9184-BE81-67D14B006044}"/>
          </ac:spMkLst>
        </pc:spChg>
        <pc:spChg chg="mod">
          <ac:chgData name="Francesco SPATARO (Guest)" userId="0ac6a636-7e99-4768-aa6e-7e69bfa40c5d" providerId="ADAL" clId="{EEEC0565-C33C-4498-AABE-5866FE8D5DEC}" dt="2024-05-15T10:56:12.937" v="2616" actId="20577"/>
          <ac:spMkLst>
            <pc:docMk/>
            <pc:sldMk cId="4005779968" sldId="300"/>
            <ac:spMk id="13" creationId="{B78E75DA-ECBB-1BE2-4323-5077ECBDD6F3}"/>
          </ac:spMkLst>
        </pc:spChg>
        <pc:spChg chg="add del mod">
          <ac:chgData name="Francesco SPATARO (Guest)" userId="0ac6a636-7e99-4768-aa6e-7e69bfa40c5d" providerId="ADAL" clId="{EEEC0565-C33C-4498-AABE-5866FE8D5DEC}" dt="2024-05-13T13:20:21.385" v="261" actId="478"/>
          <ac:spMkLst>
            <pc:docMk/>
            <pc:sldMk cId="4005779968" sldId="300"/>
            <ac:spMk id="14" creationId="{049F44F2-6A64-103A-CAC0-91C60EED97D6}"/>
          </ac:spMkLst>
        </pc:spChg>
        <pc:spChg chg="del mod">
          <ac:chgData name="Francesco SPATARO (Guest)" userId="0ac6a636-7e99-4768-aa6e-7e69bfa40c5d" providerId="ADAL" clId="{EEEC0565-C33C-4498-AABE-5866FE8D5DEC}" dt="2024-05-13T13:17:22.723" v="149" actId="478"/>
          <ac:spMkLst>
            <pc:docMk/>
            <pc:sldMk cId="4005779968" sldId="300"/>
            <ac:spMk id="15" creationId="{43831440-9AD8-03CA-F26A-ADA1F3CB287D}"/>
          </ac:spMkLst>
        </pc:spChg>
        <pc:spChg chg="mod">
          <ac:chgData name="Francesco SPATARO (Guest)" userId="0ac6a636-7e99-4768-aa6e-7e69bfa40c5d" providerId="ADAL" clId="{EEEC0565-C33C-4498-AABE-5866FE8D5DEC}" dt="2024-05-17T14:09:38.553" v="3540" actId="20577"/>
          <ac:spMkLst>
            <pc:docMk/>
            <pc:sldMk cId="4005779968" sldId="300"/>
            <ac:spMk id="16" creationId="{3970D188-5632-6C60-0B6B-F7A6ED46D73A}"/>
          </ac:spMkLst>
        </pc:spChg>
        <pc:spChg chg="del">
          <ac:chgData name="Francesco SPATARO (Guest)" userId="0ac6a636-7e99-4768-aa6e-7e69bfa40c5d" providerId="ADAL" clId="{EEEC0565-C33C-4498-AABE-5866FE8D5DEC}" dt="2024-05-13T13:09:01.083" v="23" actId="478"/>
          <ac:spMkLst>
            <pc:docMk/>
            <pc:sldMk cId="4005779968" sldId="300"/>
            <ac:spMk id="17" creationId="{C800A84E-037B-B8F0-1E22-9024BE3B16A5}"/>
          </ac:spMkLst>
        </pc:spChg>
        <pc:spChg chg="add mod">
          <ac:chgData name="Francesco SPATARO (Guest)" userId="0ac6a636-7e99-4768-aa6e-7e69bfa40c5d" providerId="ADAL" clId="{EEEC0565-C33C-4498-AABE-5866FE8D5DEC}" dt="2024-05-28T12:53:57.616" v="5035" actId="1076"/>
          <ac:spMkLst>
            <pc:docMk/>
            <pc:sldMk cId="4005779968" sldId="300"/>
            <ac:spMk id="21" creationId="{7D25025F-594A-41D7-CE17-55CCD336285D}"/>
          </ac:spMkLst>
        </pc:spChg>
        <pc:spChg chg="add del mod">
          <ac:chgData name="Francesco SPATARO (Guest)" userId="0ac6a636-7e99-4768-aa6e-7e69bfa40c5d" providerId="ADAL" clId="{EEEC0565-C33C-4498-AABE-5866FE8D5DEC}" dt="2024-05-13T13:21:04.745" v="265" actId="478"/>
          <ac:spMkLst>
            <pc:docMk/>
            <pc:sldMk cId="4005779968" sldId="300"/>
            <ac:spMk id="22" creationId="{E7C68312-B60E-ECFF-A2C6-0F8AA696ABC0}"/>
          </ac:spMkLst>
        </pc:spChg>
        <pc:picChg chg="add del">
          <ac:chgData name="Francesco SPATARO (Guest)" userId="0ac6a636-7e99-4768-aa6e-7e69bfa40c5d" providerId="ADAL" clId="{EEEC0565-C33C-4498-AABE-5866FE8D5DEC}" dt="2024-05-28T12:59:50.726" v="5093" actId="478"/>
          <ac:picMkLst>
            <pc:docMk/>
            <pc:sldMk cId="4005779968" sldId="300"/>
            <ac:picMk id="18" creationId="{6C080DC7-E8AC-93D1-F9FD-D17C65828746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13T13:24:58.565" v="335" actId="113"/>
        <pc:sldMkLst>
          <pc:docMk/>
          <pc:sldMk cId="2960571889" sldId="301"/>
        </pc:sldMkLst>
        <pc:spChg chg="add del mod">
          <ac:chgData name="Francesco SPATARO (Guest)" userId="0ac6a636-7e99-4768-aa6e-7e69bfa40c5d" providerId="ADAL" clId="{EEEC0565-C33C-4498-AABE-5866FE8D5DEC}" dt="2024-05-13T13:09:06.410" v="27" actId="478"/>
          <ac:spMkLst>
            <pc:docMk/>
            <pc:sldMk cId="2960571889" sldId="301"/>
            <ac:spMk id="2" creationId="{674B8072-9ABB-E786-8A6A-D17D964429A9}"/>
          </ac:spMkLst>
        </pc:spChg>
        <pc:spChg chg="add mod">
          <ac:chgData name="Francesco SPATARO (Guest)" userId="0ac6a636-7e99-4768-aa6e-7e69bfa40c5d" providerId="ADAL" clId="{EEEC0565-C33C-4498-AABE-5866FE8D5DEC}" dt="2024-05-13T13:09:07.837" v="29"/>
          <ac:spMkLst>
            <pc:docMk/>
            <pc:sldMk cId="2960571889" sldId="301"/>
            <ac:spMk id="3" creationId="{4E7BD117-00ED-2728-3507-A2E106A3328A}"/>
          </ac:spMkLst>
        </pc:spChg>
        <pc:spChg chg="mod">
          <ac:chgData name="Francesco SPATARO (Guest)" userId="0ac6a636-7e99-4768-aa6e-7e69bfa40c5d" providerId="ADAL" clId="{EEEC0565-C33C-4498-AABE-5866FE8D5DEC}" dt="2024-05-13T13:23:51.494" v="325" actId="20577"/>
          <ac:spMkLst>
            <pc:docMk/>
            <pc:sldMk cId="2960571889" sldId="301"/>
            <ac:spMk id="9" creationId="{5B91C02A-1BE6-FD6B-0BA2-C25213DA094E}"/>
          </ac:spMkLst>
        </pc:spChg>
        <pc:spChg chg="mod">
          <ac:chgData name="Francesco SPATARO (Guest)" userId="0ac6a636-7e99-4768-aa6e-7e69bfa40c5d" providerId="ADAL" clId="{EEEC0565-C33C-4498-AABE-5866FE8D5DEC}" dt="2024-05-13T13:24:47.787" v="332" actId="113"/>
          <ac:spMkLst>
            <pc:docMk/>
            <pc:sldMk cId="2960571889" sldId="301"/>
            <ac:spMk id="22" creationId="{A38ED622-A3A4-A40A-B930-63F16B38B866}"/>
          </ac:spMkLst>
        </pc:spChg>
        <pc:spChg chg="mod">
          <ac:chgData name="Francesco SPATARO (Guest)" userId="0ac6a636-7e99-4768-aa6e-7e69bfa40c5d" providerId="ADAL" clId="{EEEC0565-C33C-4498-AABE-5866FE8D5DEC}" dt="2024-05-13T13:24:58.565" v="335" actId="113"/>
          <ac:spMkLst>
            <pc:docMk/>
            <pc:sldMk cId="2960571889" sldId="301"/>
            <ac:spMk id="26" creationId="{BF6A0C48-776E-FAE0-A2B2-BBEA0C60F391}"/>
          </ac:spMkLst>
        </pc:spChg>
        <pc:spChg chg="del mod">
          <ac:chgData name="Francesco SPATARO (Guest)" userId="0ac6a636-7e99-4768-aa6e-7e69bfa40c5d" providerId="ADAL" clId="{EEEC0565-C33C-4498-AABE-5866FE8D5DEC}" dt="2024-05-13T13:09:07.659" v="28" actId="478"/>
          <ac:spMkLst>
            <pc:docMk/>
            <pc:sldMk cId="2960571889" sldId="301"/>
            <ac:spMk id="27" creationId="{A623F077-6A9D-C08F-693C-5BC0AB02895C}"/>
          </ac:spMkLst>
        </pc:spChg>
        <pc:picChg chg="mod">
          <ac:chgData name="Francesco SPATARO (Guest)" userId="0ac6a636-7e99-4768-aa6e-7e69bfa40c5d" providerId="ADAL" clId="{EEEC0565-C33C-4498-AABE-5866FE8D5DEC}" dt="2024-05-13T13:23:32.650" v="298" actId="1076"/>
          <ac:picMkLst>
            <pc:docMk/>
            <pc:sldMk cId="2960571889" sldId="301"/>
            <ac:picMk id="11266" creationId="{F959F02E-E853-575E-DD97-B86F6C5B2746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21T09:23:41.232" v="3912" actId="20577"/>
        <pc:sldMkLst>
          <pc:docMk/>
          <pc:sldMk cId="2357034030" sldId="302"/>
        </pc:sldMkLst>
        <pc:spChg chg="add mod">
          <ac:chgData name="Francesco SPATARO (Guest)" userId="0ac6a636-7e99-4768-aa6e-7e69bfa40c5d" providerId="ADAL" clId="{EEEC0565-C33C-4498-AABE-5866FE8D5DEC}" dt="2024-05-13T13:23:23.418" v="297"/>
          <ac:spMkLst>
            <pc:docMk/>
            <pc:sldMk cId="2357034030" sldId="302"/>
            <ac:spMk id="2" creationId="{79E7F815-4B57-9BAF-E537-81A1F2460898}"/>
          </ac:spMkLst>
        </pc:spChg>
        <pc:spChg chg="add del mod">
          <ac:chgData name="Francesco SPATARO (Guest)" userId="0ac6a636-7e99-4768-aa6e-7e69bfa40c5d" providerId="ADAL" clId="{EEEC0565-C33C-4498-AABE-5866FE8D5DEC}" dt="2024-05-13T13:24:37.072" v="328" actId="478"/>
          <ac:spMkLst>
            <pc:docMk/>
            <pc:sldMk cId="2357034030" sldId="302"/>
            <ac:spMk id="3" creationId="{2D5B857E-A726-0215-8FE4-B670D11421B9}"/>
          </ac:spMkLst>
        </pc:spChg>
        <pc:spChg chg="del">
          <ac:chgData name="Francesco SPATARO (Guest)" userId="0ac6a636-7e99-4768-aa6e-7e69bfa40c5d" providerId="ADAL" clId="{EEEC0565-C33C-4498-AABE-5866FE8D5DEC}" dt="2024-05-13T13:24:33.457" v="326" actId="478"/>
          <ac:spMkLst>
            <pc:docMk/>
            <pc:sldMk cId="2357034030" sldId="302"/>
            <ac:spMk id="4" creationId="{BD9B1421-6A5E-8105-6EFB-C8CB9BA204A8}"/>
          </ac:spMkLst>
        </pc:spChg>
        <pc:spChg chg="add del mod">
          <ac:chgData name="Francesco SPATARO (Guest)" userId="0ac6a636-7e99-4768-aa6e-7e69bfa40c5d" providerId="ADAL" clId="{EEEC0565-C33C-4498-AABE-5866FE8D5DEC}" dt="2024-05-21T09:23:41.232" v="3912" actId="20577"/>
          <ac:spMkLst>
            <pc:docMk/>
            <pc:sldMk cId="2357034030" sldId="302"/>
            <ac:spMk id="6" creationId="{EC14427D-D4F4-E809-0A9B-0CBDD2EE303C}"/>
          </ac:spMkLst>
        </pc:spChg>
        <pc:spChg chg="add mod">
          <ac:chgData name="Francesco SPATARO (Guest)" userId="0ac6a636-7e99-4768-aa6e-7e69bfa40c5d" providerId="ADAL" clId="{EEEC0565-C33C-4498-AABE-5866FE8D5DEC}" dt="2024-05-13T13:24:40.428" v="331"/>
          <ac:spMkLst>
            <pc:docMk/>
            <pc:sldMk cId="2357034030" sldId="302"/>
            <ac:spMk id="9" creationId="{24165614-E094-71EF-D510-384621C4B077}"/>
          </ac:spMkLst>
        </pc:spChg>
        <pc:spChg chg="mod">
          <ac:chgData name="Francesco SPATARO (Guest)" userId="0ac6a636-7e99-4768-aa6e-7e69bfa40c5d" providerId="ADAL" clId="{EEEC0565-C33C-4498-AABE-5866FE8D5DEC}" dt="2024-05-13T13:43:26.028" v="605" actId="1582"/>
          <ac:spMkLst>
            <pc:docMk/>
            <pc:sldMk cId="2357034030" sldId="302"/>
            <ac:spMk id="11" creationId="{2DEB47EA-F648-CAE0-63B6-432C8334A16C}"/>
          </ac:spMkLst>
        </pc:spChg>
        <pc:spChg chg="del">
          <ac:chgData name="Francesco SPATARO (Guest)" userId="0ac6a636-7e99-4768-aa6e-7e69bfa40c5d" providerId="ADAL" clId="{EEEC0565-C33C-4498-AABE-5866FE8D5DEC}" dt="2024-05-13T13:09:11.608" v="30" actId="478"/>
          <ac:spMkLst>
            <pc:docMk/>
            <pc:sldMk cId="2357034030" sldId="302"/>
            <ac:spMk id="13" creationId="{93951FF8-68E4-ECB4-2377-7DE1CA159E73}"/>
          </ac:spMkLst>
        </pc:spChg>
        <pc:spChg chg="add del">
          <ac:chgData name="Francesco SPATARO (Guest)" userId="0ac6a636-7e99-4768-aa6e-7e69bfa40c5d" providerId="ADAL" clId="{EEEC0565-C33C-4498-AABE-5866FE8D5DEC}" dt="2024-05-13T13:28:28.949" v="340"/>
          <ac:spMkLst>
            <pc:docMk/>
            <pc:sldMk cId="2357034030" sldId="302"/>
            <ac:spMk id="16" creationId="{215D2D34-4431-4582-FF85-2180719F6E90}"/>
          </ac:spMkLst>
        </pc:spChg>
        <pc:picChg chg="del">
          <ac:chgData name="Francesco SPATARO (Guest)" userId="0ac6a636-7e99-4768-aa6e-7e69bfa40c5d" providerId="ADAL" clId="{EEEC0565-C33C-4498-AABE-5866FE8D5DEC}" dt="2024-05-13T13:24:38.744" v="329" actId="478"/>
          <ac:picMkLst>
            <pc:docMk/>
            <pc:sldMk cId="2357034030" sldId="302"/>
            <ac:picMk id="5" creationId="{8D020135-14C0-6EBF-D71C-8AA293DB2E48}"/>
          </ac:picMkLst>
        </pc:picChg>
        <pc:picChg chg="add del mod">
          <ac:chgData name="Francesco SPATARO (Guest)" userId="0ac6a636-7e99-4768-aa6e-7e69bfa40c5d" providerId="ADAL" clId="{EEEC0565-C33C-4498-AABE-5866FE8D5DEC}" dt="2024-05-13T13:24:40.276" v="330" actId="478"/>
          <ac:picMkLst>
            <pc:docMk/>
            <pc:sldMk cId="2357034030" sldId="302"/>
            <ac:picMk id="7" creationId="{66BC730E-F8BA-F297-7ED7-3113076F730E}"/>
          </ac:picMkLst>
        </pc:picChg>
        <pc:picChg chg="add mod">
          <ac:chgData name="Francesco SPATARO (Guest)" userId="0ac6a636-7e99-4768-aa6e-7e69bfa40c5d" providerId="ADAL" clId="{EEEC0565-C33C-4498-AABE-5866FE8D5DEC}" dt="2024-05-13T13:24:40.428" v="331"/>
          <ac:picMkLst>
            <pc:docMk/>
            <pc:sldMk cId="2357034030" sldId="302"/>
            <ac:picMk id="10" creationId="{886BFAA3-438E-9010-6E1F-E84B0F1E4765}"/>
          </ac:picMkLst>
        </pc:picChg>
      </pc:sldChg>
      <pc:sldChg chg="addSp delSp modSp mod">
        <pc:chgData name="Francesco SPATARO (Guest)" userId="0ac6a636-7e99-4768-aa6e-7e69bfa40c5d" providerId="ADAL" clId="{EEEC0565-C33C-4498-AABE-5866FE8D5DEC}" dt="2024-05-13T13:51:19.433" v="877"/>
        <pc:sldMkLst>
          <pc:docMk/>
          <pc:sldMk cId="613702931" sldId="303"/>
        </pc:sldMkLst>
        <pc:spChg chg="add mod">
          <ac:chgData name="Francesco SPATARO (Guest)" userId="0ac6a636-7e99-4768-aa6e-7e69bfa40c5d" providerId="ADAL" clId="{EEEC0565-C33C-4498-AABE-5866FE8D5DEC}" dt="2024-05-13T13:51:19.433" v="877"/>
          <ac:spMkLst>
            <pc:docMk/>
            <pc:sldMk cId="613702931" sldId="303"/>
            <ac:spMk id="2" creationId="{4824BF75-176F-C8C2-FA34-90107070E211}"/>
          </ac:spMkLst>
        </pc:spChg>
        <pc:spChg chg="mod">
          <ac:chgData name="Francesco SPATARO (Guest)" userId="0ac6a636-7e99-4768-aa6e-7e69bfa40c5d" providerId="ADAL" clId="{EEEC0565-C33C-4498-AABE-5866FE8D5DEC}" dt="2024-05-13T13:40:29.733" v="571" actId="20577"/>
          <ac:spMkLst>
            <pc:docMk/>
            <pc:sldMk cId="613702931" sldId="303"/>
            <ac:spMk id="6" creationId="{A082D306-A39E-B562-9851-202B43CC1354}"/>
          </ac:spMkLst>
        </pc:spChg>
        <pc:spChg chg="del">
          <ac:chgData name="Francesco SPATARO (Guest)" userId="0ac6a636-7e99-4768-aa6e-7e69bfa40c5d" providerId="ADAL" clId="{EEEC0565-C33C-4498-AABE-5866FE8D5DEC}" dt="2024-05-13T13:09:13.699" v="31" actId="478"/>
          <ac:spMkLst>
            <pc:docMk/>
            <pc:sldMk cId="613702931" sldId="303"/>
            <ac:spMk id="12" creationId="{EA6DD5B1-1EB3-A33B-6892-43C863D19088}"/>
          </ac:spMkLst>
        </pc:spChg>
      </pc:sldChg>
      <pc:sldChg chg="addSp delSp modSp mod">
        <pc:chgData name="Francesco SPATARO (Guest)" userId="0ac6a636-7e99-4768-aa6e-7e69bfa40c5d" providerId="ADAL" clId="{EEEC0565-C33C-4498-AABE-5866FE8D5DEC}" dt="2024-05-21T09:25:36.184" v="3961" actId="1076"/>
        <pc:sldMkLst>
          <pc:docMk/>
          <pc:sldMk cId="3190777888" sldId="304"/>
        </pc:sldMkLst>
        <pc:spChg chg="add mod">
          <ac:chgData name="Francesco SPATARO (Guest)" userId="0ac6a636-7e99-4768-aa6e-7e69bfa40c5d" providerId="ADAL" clId="{EEEC0565-C33C-4498-AABE-5866FE8D5DEC}" dt="2024-05-14T09:43:09.645" v="2560"/>
          <ac:spMkLst>
            <pc:docMk/>
            <pc:sldMk cId="3190777888" sldId="304"/>
            <ac:spMk id="2" creationId="{4272FF08-E1BF-F71D-4B44-41B11BE44B6A}"/>
          </ac:spMkLst>
        </pc:spChg>
        <pc:spChg chg="mod">
          <ac:chgData name="Francesco SPATARO (Guest)" userId="0ac6a636-7e99-4768-aa6e-7e69bfa40c5d" providerId="ADAL" clId="{EEEC0565-C33C-4498-AABE-5866FE8D5DEC}" dt="2024-05-15T11:20:12.822" v="3118" actId="1076"/>
          <ac:spMkLst>
            <pc:docMk/>
            <pc:sldMk cId="3190777888" sldId="304"/>
            <ac:spMk id="4" creationId="{EA78AF69-0EAE-CFF0-E6CF-3E878F813A1D}"/>
          </ac:spMkLst>
        </pc:spChg>
        <pc:spChg chg="add mod">
          <ac:chgData name="Francesco SPATARO (Guest)" userId="0ac6a636-7e99-4768-aa6e-7e69bfa40c5d" providerId="ADAL" clId="{EEEC0565-C33C-4498-AABE-5866FE8D5DEC}" dt="2024-05-21T09:25:05.536" v="3952" actId="1076"/>
          <ac:spMkLst>
            <pc:docMk/>
            <pc:sldMk cId="3190777888" sldId="304"/>
            <ac:spMk id="7" creationId="{0658EEFC-C3E8-AB4F-2798-5EF571FE6985}"/>
          </ac:spMkLst>
        </pc:spChg>
        <pc:spChg chg="mod">
          <ac:chgData name="Francesco SPATARO (Guest)" userId="0ac6a636-7e99-4768-aa6e-7e69bfa40c5d" providerId="ADAL" clId="{EEEC0565-C33C-4498-AABE-5866FE8D5DEC}" dt="2024-05-21T09:25:24.920" v="3958" actId="1076"/>
          <ac:spMkLst>
            <pc:docMk/>
            <pc:sldMk cId="3190777888" sldId="304"/>
            <ac:spMk id="9" creationId="{7D2D5411-BB9C-2BE0-1074-ABB0EEE6C857}"/>
          </ac:spMkLst>
        </pc:spChg>
        <pc:spChg chg="mod">
          <ac:chgData name="Francesco SPATARO (Guest)" userId="0ac6a636-7e99-4768-aa6e-7e69bfa40c5d" providerId="ADAL" clId="{EEEC0565-C33C-4498-AABE-5866FE8D5DEC}" dt="2024-05-15T11:03:19.717" v="2662" actId="1037"/>
          <ac:spMkLst>
            <pc:docMk/>
            <pc:sldMk cId="3190777888" sldId="304"/>
            <ac:spMk id="10" creationId="{6AA19732-41C7-2792-7BC2-08926787D82E}"/>
          </ac:spMkLst>
        </pc:spChg>
        <pc:spChg chg="add mod">
          <ac:chgData name="Francesco SPATARO (Guest)" userId="0ac6a636-7e99-4768-aa6e-7e69bfa40c5d" providerId="ADAL" clId="{EEEC0565-C33C-4498-AABE-5866FE8D5DEC}" dt="2024-05-21T09:24:47.880" v="3946" actId="1076"/>
          <ac:spMkLst>
            <pc:docMk/>
            <pc:sldMk cId="3190777888" sldId="304"/>
            <ac:spMk id="14" creationId="{8004C5D4-20AF-2610-C4EF-6BA44CDC2314}"/>
          </ac:spMkLst>
        </pc:spChg>
        <pc:spChg chg="mod">
          <ac:chgData name="Francesco SPATARO (Guest)" userId="0ac6a636-7e99-4768-aa6e-7e69bfa40c5d" providerId="ADAL" clId="{EEEC0565-C33C-4498-AABE-5866FE8D5DEC}" dt="2024-05-21T09:24:38.825" v="3944" actId="1036"/>
          <ac:spMkLst>
            <pc:docMk/>
            <pc:sldMk cId="3190777888" sldId="304"/>
            <ac:spMk id="16" creationId="{A64494F7-4BD4-052C-AC02-833C6E7BDA8F}"/>
          </ac:spMkLst>
        </pc:spChg>
        <pc:spChg chg="del">
          <ac:chgData name="Francesco SPATARO (Guest)" userId="0ac6a636-7e99-4768-aa6e-7e69bfa40c5d" providerId="ADAL" clId="{EEEC0565-C33C-4498-AABE-5866FE8D5DEC}" dt="2024-05-13T13:09:15.902" v="32" actId="478"/>
          <ac:spMkLst>
            <pc:docMk/>
            <pc:sldMk cId="3190777888" sldId="304"/>
            <ac:spMk id="17" creationId="{220E5671-4F3E-4138-B023-5EE122594B26}"/>
          </ac:spMkLst>
        </pc:spChg>
        <pc:spChg chg="add mod">
          <ac:chgData name="Francesco SPATARO (Guest)" userId="0ac6a636-7e99-4768-aa6e-7e69bfa40c5d" providerId="ADAL" clId="{EEEC0565-C33C-4498-AABE-5866FE8D5DEC}" dt="2024-05-15T11:02:37.758" v="2643" actId="571"/>
          <ac:spMkLst>
            <pc:docMk/>
            <pc:sldMk cId="3190777888" sldId="304"/>
            <ac:spMk id="20" creationId="{FDF2C345-251E-B3C5-04A3-E3010DAF450C}"/>
          </ac:spMkLst>
        </pc:spChg>
        <pc:spChg chg="add mod">
          <ac:chgData name="Francesco SPATARO (Guest)" userId="0ac6a636-7e99-4768-aa6e-7e69bfa40c5d" providerId="ADAL" clId="{EEEC0565-C33C-4498-AABE-5866FE8D5DEC}" dt="2024-05-15T11:02:37.758" v="2643" actId="571"/>
          <ac:spMkLst>
            <pc:docMk/>
            <pc:sldMk cId="3190777888" sldId="304"/>
            <ac:spMk id="22" creationId="{FB62102A-43FA-9D16-0783-53327B84DD63}"/>
          </ac:spMkLst>
        </pc:spChg>
        <pc:picChg chg="del">
          <ac:chgData name="Francesco SPATARO (Guest)" userId="0ac6a636-7e99-4768-aa6e-7e69bfa40c5d" providerId="ADAL" clId="{EEEC0565-C33C-4498-AABE-5866FE8D5DEC}" dt="2024-05-15T11:02:17.803" v="2635" actId="478"/>
          <ac:picMkLst>
            <pc:docMk/>
            <pc:sldMk cId="3190777888" sldId="304"/>
            <ac:picMk id="8" creationId="{B091BFC7-3986-D895-5A19-CA9FE2F041C2}"/>
          </ac:picMkLst>
        </pc:picChg>
        <pc:picChg chg="add del mod ord">
          <ac:chgData name="Francesco SPATARO (Guest)" userId="0ac6a636-7e99-4768-aa6e-7e69bfa40c5d" providerId="ADAL" clId="{EEEC0565-C33C-4498-AABE-5866FE8D5DEC}" dt="2024-05-15T11:20:04.593" v="3113" actId="478"/>
          <ac:picMkLst>
            <pc:docMk/>
            <pc:sldMk cId="3190777888" sldId="304"/>
            <ac:picMk id="17" creationId="{49BE7188-F777-D665-E585-BFFFC4ADEEFA}"/>
          </ac:picMkLst>
        </pc:picChg>
        <pc:picChg chg="add mod ord">
          <ac:chgData name="Francesco SPATARO (Guest)" userId="0ac6a636-7e99-4768-aa6e-7e69bfa40c5d" providerId="ADAL" clId="{EEEC0565-C33C-4498-AABE-5866FE8D5DEC}" dt="2024-05-15T11:20:37.682" v="3123" actId="1076"/>
          <ac:picMkLst>
            <pc:docMk/>
            <pc:sldMk cId="3190777888" sldId="304"/>
            <ac:picMk id="24" creationId="{2659D13C-9C32-95CF-D0E9-DBAD3190FC10}"/>
          </ac:picMkLst>
        </pc:picChg>
        <pc:cxnChg chg="add del mod">
          <ac:chgData name="Francesco SPATARO (Guest)" userId="0ac6a636-7e99-4768-aa6e-7e69bfa40c5d" providerId="ADAL" clId="{EEEC0565-C33C-4498-AABE-5866FE8D5DEC}" dt="2024-05-14T06:38:22.025" v="1112" actId="478"/>
          <ac:cxnSpMkLst>
            <pc:docMk/>
            <pc:sldMk cId="3190777888" sldId="304"/>
            <ac:cxnSpMk id="2" creationId="{070BA689-7C1C-ED53-0535-2E0BF93B4D52}"/>
          </ac:cxnSpMkLst>
        </pc:cxnChg>
        <pc:cxnChg chg="add mod">
          <ac:chgData name="Francesco SPATARO (Guest)" userId="0ac6a636-7e99-4768-aa6e-7e69bfa40c5d" providerId="ADAL" clId="{EEEC0565-C33C-4498-AABE-5866FE8D5DEC}" dt="2024-05-21T09:24:55.136" v="3949" actId="1076"/>
          <ac:cxnSpMkLst>
            <pc:docMk/>
            <pc:sldMk cId="3190777888" sldId="304"/>
            <ac:cxnSpMk id="8" creationId="{C10A55C9-F4D7-A169-19CC-557788706863}"/>
          </ac:cxnSpMkLst>
        </pc:cxnChg>
        <pc:cxnChg chg="add del mod">
          <ac:chgData name="Francesco SPATARO (Guest)" userId="0ac6a636-7e99-4768-aa6e-7e69bfa40c5d" providerId="ADAL" clId="{EEEC0565-C33C-4498-AABE-5866FE8D5DEC}" dt="2024-05-21T09:24:50.976" v="3947" actId="478"/>
          <ac:cxnSpMkLst>
            <pc:docMk/>
            <pc:sldMk cId="3190777888" sldId="304"/>
            <ac:cxnSpMk id="11" creationId="{1AF59469-77B4-A10E-2748-8C1AE4422A55}"/>
          </ac:cxnSpMkLst>
        </pc:cxnChg>
        <pc:cxnChg chg="del mod">
          <ac:chgData name="Francesco SPATARO (Guest)" userId="0ac6a636-7e99-4768-aa6e-7e69bfa40c5d" providerId="ADAL" clId="{EEEC0565-C33C-4498-AABE-5866FE8D5DEC}" dt="2024-05-21T09:25:29.039" v="3959" actId="478"/>
          <ac:cxnSpMkLst>
            <pc:docMk/>
            <pc:sldMk cId="3190777888" sldId="304"/>
            <ac:cxnSpMk id="12" creationId="{552D9B32-B5FE-DC76-AD25-46DAAFE8C7DB}"/>
          </ac:cxnSpMkLst>
        </pc:cxnChg>
        <pc:cxnChg chg="mod">
          <ac:chgData name="Francesco SPATARO (Guest)" userId="0ac6a636-7e99-4768-aa6e-7e69bfa40c5d" providerId="ADAL" clId="{EEEC0565-C33C-4498-AABE-5866FE8D5DEC}" dt="2024-05-21T09:24:38.825" v="3944" actId="1036"/>
          <ac:cxnSpMkLst>
            <pc:docMk/>
            <pc:sldMk cId="3190777888" sldId="304"/>
            <ac:cxnSpMk id="13" creationId="{1EBF5F26-FDF0-79A6-544C-8D5DE27A576C}"/>
          </ac:cxnSpMkLst>
        </pc:cxnChg>
        <pc:cxnChg chg="add mod">
          <ac:chgData name="Francesco SPATARO (Guest)" userId="0ac6a636-7e99-4768-aa6e-7e69bfa40c5d" providerId="ADAL" clId="{EEEC0565-C33C-4498-AABE-5866FE8D5DEC}" dt="2024-05-21T09:24:26.896" v="3920" actId="14100"/>
          <ac:cxnSpMkLst>
            <pc:docMk/>
            <pc:sldMk cId="3190777888" sldId="304"/>
            <ac:cxnSpMk id="15" creationId="{519E1D0C-AA1D-0D7C-223C-7D917B4B250C}"/>
          </ac:cxnSpMkLst>
        </pc:cxnChg>
        <pc:cxnChg chg="add mod">
          <ac:chgData name="Francesco SPATARO (Guest)" userId="0ac6a636-7e99-4768-aa6e-7e69bfa40c5d" providerId="ADAL" clId="{EEEC0565-C33C-4498-AABE-5866FE8D5DEC}" dt="2024-05-21T09:25:36.184" v="3961" actId="1076"/>
          <ac:cxnSpMkLst>
            <pc:docMk/>
            <pc:sldMk cId="3190777888" sldId="304"/>
            <ac:cxnSpMk id="17" creationId="{14CB7371-2A43-B890-7720-AC40E1E1955E}"/>
          </ac:cxnSpMkLst>
        </pc:cxnChg>
        <pc:cxnChg chg="add mod">
          <ac:chgData name="Francesco SPATARO (Guest)" userId="0ac6a636-7e99-4768-aa6e-7e69bfa40c5d" providerId="ADAL" clId="{EEEC0565-C33C-4498-AABE-5866FE8D5DEC}" dt="2024-05-15T11:02:37.758" v="2643" actId="571"/>
          <ac:cxnSpMkLst>
            <pc:docMk/>
            <pc:sldMk cId="3190777888" sldId="304"/>
            <ac:cxnSpMk id="21" creationId="{CEBC6C0E-8F2A-5ADE-06B8-BD9F077688B6}"/>
          </ac:cxnSpMkLst>
        </pc:cxnChg>
      </pc:sldChg>
      <pc:sldChg chg="addSp delSp modSp mod">
        <pc:chgData name="Francesco SPATARO (Guest)" userId="0ac6a636-7e99-4768-aa6e-7e69bfa40c5d" providerId="ADAL" clId="{EEEC0565-C33C-4498-AABE-5866FE8D5DEC}" dt="2024-05-24T11:32:51.867" v="4956" actId="1076"/>
        <pc:sldMkLst>
          <pc:docMk/>
          <pc:sldMk cId="1938173026" sldId="305"/>
        </pc:sldMkLst>
        <pc:spChg chg="add mod">
          <ac:chgData name="Francesco SPATARO (Guest)" userId="0ac6a636-7e99-4768-aa6e-7e69bfa40c5d" providerId="ADAL" clId="{EEEC0565-C33C-4498-AABE-5866FE8D5DEC}" dt="2024-05-13T13:09:47.672" v="44"/>
          <ac:spMkLst>
            <pc:docMk/>
            <pc:sldMk cId="1938173026" sldId="305"/>
            <ac:spMk id="2" creationId="{F7B08610-307D-0231-E71C-6E9DCCA06B6B}"/>
          </ac:spMkLst>
        </pc:spChg>
        <pc:spChg chg="add mod">
          <ac:chgData name="Francesco SPATARO (Guest)" userId="0ac6a636-7e99-4768-aa6e-7e69bfa40c5d" providerId="ADAL" clId="{EEEC0565-C33C-4498-AABE-5866FE8D5DEC}" dt="2024-05-14T09:29:09.973" v="2542"/>
          <ac:spMkLst>
            <pc:docMk/>
            <pc:sldMk cId="1938173026" sldId="305"/>
            <ac:spMk id="5" creationId="{AB022FC3-BF6D-14A8-1E61-7350F2C91D9E}"/>
          </ac:spMkLst>
        </pc:spChg>
        <pc:spChg chg="add del">
          <ac:chgData name="Francesco SPATARO (Guest)" userId="0ac6a636-7e99-4768-aa6e-7e69bfa40c5d" providerId="ADAL" clId="{EEEC0565-C33C-4498-AABE-5866FE8D5DEC}" dt="2024-05-14T09:31:23.621" v="2546" actId="478"/>
          <ac:spMkLst>
            <pc:docMk/>
            <pc:sldMk cId="1938173026" sldId="305"/>
            <ac:spMk id="7" creationId="{47A65D95-742E-7CBB-7000-AF0B70EF44B9}"/>
          </ac:spMkLst>
        </pc:spChg>
        <pc:spChg chg="del">
          <ac:chgData name="Francesco SPATARO (Guest)" userId="0ac6a636-7e99-4768-aa6e-7e69bfa40c5d" providerId="ADAL" clId="{EEEC0565-C33C-4498-AABE-5866FE8D5DEC}" dt="2024-05-13T13:09:46.404" v="43" actId="478"/>
          <ac:spMkLst>
            <pc:docMk/>
            <pc:sldMk cId="1938173026" sldId="305"/>
            <ac:spMk id="8" creationId="{ECFF208D-5944-3A05-B525-9E2644C479C0}"/>
          </ac:spMkLst>
        </pc:spChg>
        <pc:spChg chg="add del mod">
          <ac:chgData name="Francesco SPATARO (Guest)" userId="0ac6a636-7e99-4768-aa6e-7e69bfa40c5d" providerId="ADAL" clId="{EEEC0565-C33C-4498-AABE-5866FE8D5DEC}" dt="2024-05-14T09:43:52.659" v="2577"/>
          <ac:spMkLst>
            <pc:docMk/>
            <pc:sldMk cId="1938173026" sldId="305"/>
            <ac:spMk id="13" creationId="{182E9702-38ED-83A3-40CD-FE526EB2A4B5}"/>
          </ac:spMkLst>
        </pc:spChg>
        <pc:picChg chg="add mod">
          <ac:chgData name="Francesco SPATARO (Guest)" userId="0ac6a636-7e99-4768-aa6e-7e69bfa40c5d" providerId="ADAL" clId="{EEEC0565-C33C-4498-AABE-5866FE8D5DEC}" dt="2024-05-14T09:29:13.467" v="2543" actId="1076"/>
          <ac:picMkLst>
            <pc:docMk/>
            <pc:sldMk cId="1938173026" sldId="305"/>
            <ac:picMk id="6" creationId="{496279F5-993D-BF6D-0F76-1746F27BD85F}"/>
          </ac:picMkLst>
        </pc:picChg>
        <pc:picChg chg="add mod">
          <ac:chgData name="Francesco SPATARO (Guest)" userId="0ac6a636-7e99-4768-aa6e-7e69bfa40c5d" providerId="ADAL" clId="{EEEC0565-C33C-4498-AABE-5866FE8D5DEC}" dt="2024-05-24T11:32:51.867" v="4956" actId="1076"/>
          <ac:picMkLst>
            <pc:docMk/>
            <pc:sldMk cId="1938173026" sldId="305"/>
            <ac:picMk id="7" creationId="{718DE126-0898-39DC-6C0A-4058FA04901F}"/>
          </ac:picMkLst>
        </pc:picChg>
        <pc:picChg chg="add del mod">
          <ac:chgData name="Francesco SPATARO (Guest)" userId="0ac6a636-7e99-4768-aa6e-7e69bfa40c5d" providerId="ADAL" clId="{EEEC0565-C33C-4498-AABE-5866FE8D5DEC}" dt="2024-05-14T09:41:59.433" v="2553" actId="478"/>
          <ac:picMkLst>
            <pc:docMk/>
            <pc:sldMk cId="1938173026" sldId="305"/>
            <ac:picMk id="8" creationId="{2B86D051-89A7-89F6-2D23-30C2E0448752}"/>
          </ac:picMkLst>
        </pc:picChg>
        <pc:picChg chg="add mod">
          <ac:chgData name="Francesco SPATARO (Guest)" userId="0ac6a636-7e99-4768-aa6e-7e69bfa40c5d" providerId="ADAL" clId="{EEEC0565-C33C-4498-AABE-5866FE8D5DEC}" dt="2024-05-24T11:32:48.088" v="4953" actId="1076"/>
          <ac:picMkLst>
            <pc:docMk/>
            <pc:sldMk cId="1938173026" sldId="305"/>
            <ac:picMk id="12" creationId="{74967420-9285-AE4F-EE09-15E37016D243}"/>
          </ac:picMkLst>
        </pc:picChg>
        <pc:picChg chg="del mod">
          <ac:chgData name="Francesco SPATARO (Guest)" userId="0ac6a636-7e99-4768-aa6e-7e69bfa40c5d" providerId="ADAL" clId="{EEEC0565-C33C-4498-AABE-5866FE8D5DEC}" dt="2024-05-14T09:36:25.675" v="2548" actId="478"/>
          <ac:picMkLst>
            <pc:docMk/>
            <pc:sldMk cId="1938173026" sldId="305"/>
            <ac:picMk id="17411" creationId="{B815E600-A9A3-B035-CB18-8ECA6DF65245}"/>
          </ac:picMkLst>
        </pc:picChg>
      </pc:sldChg>
      <pc:sldChg chg="addSp delSp modSp add mod">
        <pc:chgData name="Francesco SPATARO (Guest)" userId="0ac6a636-7e99-4768-aa6e-7e69bfa40c5d" providerId="ADAL" clId="{EEEC0565-C33C-4498-AABE-5866FE8D5DEC}" dt="2024-05-15T11:45:46.166" v="3376"/>
        <pc:sldMkLst>
          <pc:docMk/>
          <pc:sldMk cId="3079616374" sldId="306"/>
        </pc:sldMkLst>
        <pc:spChg chg="add del mod">
          <ac:chgData name="Francesco SPATARO (Guest)" userId="0ac6a636-7e99-4768-aa6e-7e69bfa40c5d" providerId="ADAL" clId="{EEEC0565-C33C-4498-AABE-5866FE8D5DEC}" dt="2024-05-15T11:29:10.695" v="3165" actId="478"/>
          <ac:spMkLst>
            <pc:docMk/>
            <pc:sldMk cId="3079616374" sldId="306"/>
            <ac:spMk id="3" creationId="{37D655FB-0793-FD30-B1EB-1546BFBF3BB1}"/>
          </ac:spMkLst>
        </pc:spChg>
        <pc:spChg chg="add mod">
          <ac:chgData name="Francesco SPATARO (Guest)" userId="0ac6a636-7e99-4768-aa6e-7e69bfa40c5d" providerId="ADAL" clId="{EEEC0565-C33C-4498-AABE-5866FE8D5DEC}" dt="2024-05-14T09:43:37.883" v="2567"/>
          <ac:spMkLst>
            <pc:docMk/>
            <pc:sldMk cId="3079616374" sldId="306"/>
            <ac:spMk id="7" creationId="{8BF4A3F8-A9A7-7AA5-D6BE-E0ABB356C446}"/>
          </ac:spMkLst>
        </pc:spChg>
        <pc:spChg chg="add mod">
          <ac:chgData name="Francesco SPATARO (Guest)" userId="0ac6a636-7e99-4768-aa6e-7e69bfa40c5d" providerId="ADAL" clId="{EEEC0565-C33C-4498-AABE-5866FE8D5DEC}" dt="2024-05-15T11:30:11.917" v="3212" actId="1076"/>
          <ac:spMkLst>
            <pc:docMk/>
            <pc:sldMk cId="3079616374" sldId="306"/>
            <ac:spMk id="9" creationId="{C8753B9C-4A09-E7CA-2DDF-245F9283EB2A}"/>
          </ac:spMkLst>
        </pc:spChg>
        <pc:spChg chg="del">
          <ac:chgData name="Francesco SPATARO (Guest)" userId="0ac6a636-7e99-4768-aa6e-7e69bfa40c5d" providerId="ADAL" clId="{EEEC0565-C33C-4498-AABE-5866FE8D5DEC}" dt="2024-05-14T06:56:09.077" v="1189" actId="478"/>
          <ac:spMkLst>
            <pc:docMk/>
            <pc:sldMk cId="3079616374" sldId="306"/>
            <ac:spMk id="14" creationId="{EEB1FC1C-14CF-1783-C2F4-6ECCCAC919DD}"/>
          </ac:spMkLst>
        </pc:spChg>
        <pc:spChg chg="del">
          <ac:chgData name="Francesco SPATARO (Guest)" userId="0ac6a636-7e99-4768-aa6e-7e69bfa40c5d" providerId="ADAL" clId="{EEEC0565-C33C-4498-AABE-5866FE8D5DEC}" dt="2024-05-15T11:23:16.075" v="3151" actId="478"/>
          <ac:spMkLst>
            <pc:docMk/>
            <pc:sldMk cId="3079616374" sldId="306"/>
            <ac:spMk id="15" creationId="{7E4EF0A7-51C2-83AB-5E03-C92A44FFFA5E}"/>
          </ac:spMkLst>
        </pc:spChg>
        <pc:spChg chg="mod">
          <ac:chgData name="Francesco SPATARO (Guest)" userId="0ac6a636-7e99-4768-aa6e-7e69bfa40c5d" providerId="ADAL" clId="{EEEC0565-C33C-4498-AABE-5866FE8D5DEC}" dt="2024-05-14T06:56:37.427" v="1230" actId="20577"/>
          <ac:spMkLst>
            <pc:docMk/>
            <pc:sldMk cId="3079616374" sldId="306"/>
            <ac:spMk id="18" creationId="{00F7AD75-353A-7E1F-7645-303951617EBD}"/>
          </ac:spMkLst>
        </pc:spChg>
        <pc:picChg chg="add del mod">
          <ac:chgData name="Francesco SPATARO (Guest)" userId="0ac6a636-7e99-4768-aa6e-7e69bfa40c5d" providerId="ADAL" clId="{EEEC0565-C33C-4498-AABE-5866FE8D5DEC}" dt="2024-05-15T11:29:09.295" v="3164" actId="478"/>
          <ac:picMkLst>
            <pc:docMk/>
            <pc:sldMk cId="3079616374" sldId="306"/>
            <ac:picMk id="2" creationId="{A903C22F-E51D-BD1F-8A36-C50A3BAE6DB3}"/>
          </ac:picMkLst>
        </pc:picChg>
        <pc:picChg chg="del">
          <ac:chgData name="Francesco SPATARO (Guest)" userId="0ac6a636-7e99-4768-aa6e-7e69bfa40c5d" providerId="ADAL" clId="{EEEC0565-C33C-4498-AABE-5866FE8D5DEC}" dt="2024-05-15T11:45:46.018" v="3375" actId="478"/>
          <ac:picMkLst>
            <pc:docMk/>
            <pc:sldMk cId="3079616374" sldId="306"/>
            <ac:picMk id="6" creationId="{07D7E745-2DCD-534F-1AB9-F1213001CB03}"/>
          </ac:picMkLst>
        </pc:picChg>
        <pc:picChg chg="add mod">
          <ac:chgData name="Francesco SPATARO (Guest)" userId="0ac6a636-7e99-4768-aa6e-7e69bfa40c5d" providerId="ADAL" clId="{EEEC0565-C33C-4498-AABE-5866FE8D5DEC}" dt="2024-05-15T11:28:30.786" v="3162" actId="1076"/>
          <ac:picMkLst>
            <pc:docMk/>
            <pc:sldMk cId="3079616374" sldId="306"/>
            <ac:picMk id="8" creationId="{FDC56933-1CA9-8345-A947-3002A7D5D310}"/>
          </ac:picMkLst>
        </pc:picChg>
        <pc:picChg chg="del">
          <ac:chgData name="Francesco SPATARO (Guest)" userId="0ac6a636-7e99-4768-aa6e-7e69bfa40c5d" providerId="ADAL" clId="{EEEC0565-C33C-4498-AABE-5866FE8D5DEC}" dt="2024-05-14T06:56:07.647" v="1188" actId="478"/>
          <ac:picMkLst>
            <pc:docMk/>
            <pc:sldMk cId="3079616374" sldId="306"/>
            <ac:picMk id="9" creationId="{690CA6AA-F6F1-D711-669D-AEA0E9B97BBB}"/>
          </ac:picMkLst>
        </pc:picChg>
        <pc:picChg chg="add mod">
          <ac:chgData name="Francesco SPATARO (Guest)" userId="0ac6a636-7e99-4768-aa6e-7e69bfa40c5d" providerId="ADAL" clId="{EEEC0565-C33C-4498-AABE-5866FE8D5DEC}" dt="2024-05-15T11:45:46.166" v="3376"/>
          <ac:picMkLst>
            <pc:docMk/>
            <pc:sldMk cId="3079616374" sldId="306"/>
            <ac:picMk id="10" creationId="{A5A3C6F5-D5C3-0635-7849-95D62A39638C}"/>
          </ac:picMkLst>
        </pc:picChg>
        <pc:picChg chg="del mod">
          <ac:chgData name="Francesco SPATARO (Guest)" userId="0ac6a636-7e99-4768-aa6e-7e69bfa40c5d" providerId="ADAL" clId="{EEEC0565-C33C-4498-AABE-5866FE8D5DEC}" dt="2024-05-14T06:56:41.080" v="1232" actId="478"/>
          <ac:picMkLst>
            <pc:docMk/>
            <pc:sldMk cId="3079616374" sldId="306"/>
            <ac:picMk id="12" creationId="{9417D951-BC51-77EF-4D1A-A98BCB230E6B}"/>
          </ac:picMkLst>
        </pc:picChg>
        <pc:picChg chg="del">
          <ac:chgData name="Francesco SPATARO (Guest)" userId="0ac6a636-7e99-4768-aa6e-7e69bfa40c5d" providerId="ADAL" clId="{EEEC0565-C33C-4498-AABE-5866FE8D5DEC}" dt="2024-05-14T06:56:45.875" v="1235" actId="478"/>
          <ac:picMkLst>
            <pc:docMk/>
            <pc:sldMk cId="3079616374" sldId="306"/>
            <ac:picMk id="16" creationId="{BD6DFD13-72B6-633B-C728-E1438F2A6CBE}"/>
          </ac:picMkLst>
        </pc:picChg>
        <pc:picChg chg="add del mod">
          <ac:chgData name="Francesco SPATARO (Guest)" userId="0ac6a636-7e99-4768-aa6e-7e69bfa40c5d" providerId="ADAL" clId="{EEEC0565-C33C-4498-AABE-5866FE8D5DEC}" dt="2024-05-15T11:28:05.415" v="3158" actId="478"/>
          <ac:picMkLst>
            <pc:docMk/>
            <pc:sldMk cId="3079616374" sldId="306"/>
            <ac:picMk id="1026" creationId="{C434B5DD-0010-B34D-78BE-8E178C08579B}"/>
          </ac:picMkLst>
        </pc:picChg>
        <pc:picChg chg="add mod">
          <ac:chgData name="Francesco SPATARO (Guest)" userId="0ac6a636-7e99-4768-aa6e-7e69bfa40c5d" providerId="ADAL" clId="{EEEC0565-C33C-4498-AABE-5866FE8D5DEC}" dt="2024-05-15T11:30:15.540" v="3214" actId="14100"/>
          <ac:picMkLst>
            <pc:docMk/>
            <pc:sldMk cId="3079616374" sldId="306"/>
            <ac:picMk id="2050" creationId="{B619F5B6-68B5-924E-FF03-9A2C03B128EA}"/>
          </ac:picMkLst>
        </pc:picChg>
      </pc:sldChg>
      <pc:sldChg chg="addSp delSp modSp add mod ord">
        <pc:chgData name="Francesco SPATARO (Guest)" userId="0ac6a636-7e99-4768-aa6e-7e69bfa40c5d" providerId="ADAL" clId="{EEEC0565-C33C-4498-AABE-5866FE8D5DEC}" dt="2024-05-21T12:46:08.540" v="4393" actId="14100"/>
        <pc:sldMkLst>
          <pc:docMk/>
          <pc:sldMk cId="1835166563" sldId="307"/>
        </pc:sldMkLst>
        <pc:spChg chg="add del mod">
          <ac:chgData name="Francesco SPATARO (Guest)" userId="0ac6a636-7e99-4768-aa6e-7e69bfa40c5d" providerId="ADAL" clId="{EEEC0565-C33C-4498-AABE-5866FE8D5DEC}" dt="2024-05-15T12:05:40.852" v="3450" actId="478"/>
          <ac:spMkLst>
            <pc:docMk/>
            <pc:sldMk cId="1835166563" sldId="307"/>
            <ac:spMk id="2" creationId="{BA6DA133-2ADF-1F67-1704-CFEC9E4C3A7F}"/>
          </ac:spMkLst>
        </pc:spChg>
        <pc:spChg chg="mod">
          <ac:chgData name="Francesco SPATARO (Guest)" userId="0ac6a636-7e99-4768-aa6e-7e69bfa40c5d" providerId="ADAL" clId="{EEEC0565-C33C-4498-AABE-5866FE8D5DEC}" dt="2024-05-17T14:14:38.930" v="3728" actId="14100"/>
          <ac:spMkLst>
            <pc:docMk/>
            <pc:sldMk cId="1835166563" sldId="307"/>
            <ac:spMk id="5" creationId="{63B7F899-99C0-3B47-A07C-3B61D028436A}"/>
          </ac:spMkLst>
        </pc:spChg>
        <pc:spChg chg="add mod">
          <ac:chgData name="Francesco SPATARO (Guest)" userId="0ac6a636-7e99-4768-aa6e-7e69bfa40c5d" providerId="ADAL" clId="{EEEC0565-C33C-4498-AABE-5866FE8D5DEC}" dt="2024-05-14T09:43:48.264" v="2574"/>
          <ac:spMkLst>
            <pc:docMk/>
            <pc:sldMk cId="1835166563" sldId="307"/>
            <ac:spMk id="6" creationId="{CE205AE1-33CD-DABB-5DF0-AD11F00958AE}"/>
          </ac:spMkLst>
        </pc:spChg>
        <pc:spChg chg="add del mod ord">
          <ac:chgData name="Francesco SPATARO (Guest)" userId="0ac6a636-7e99-4768-aa6e-7e69bfa40c5d" providerId="ADAL" clId="{EEEC0565-C33C-4498-AABE-5866FE8D5DEC}" dt="2024-05-21T12:36:53.986" v="4278" actId="478"/>
          <ac:spMkLst>
            <pc:docMk/>
            <pc:sldMk cId="1835166563" sldId="307"/>
            <ac:spMk id="7" creationId="{12048C34-3D10-6B3A-3071-9976D4403EA1}"/>
          </ac:spMkLst>
        </pc:spChg>
        <pc:spChg chg="add del mod">
          <ac:chgData name="Francesco SPATARO (Guest)" userId="0ac6a636-7e99-4768-aa6e-7e69bfa40c5d" providerId="ADAL" clId="{EEEC0565-C33C-4498-AABE-5866FE8D5DEC}" dt="2024-05-17T14:14:48.819" v="3730" actId="478"/>
          <ac:spMkLst>
            <pc:docMk/>
            <pc:sldMk cId="1835166563" sldId="307"/>
            <ac:spMk id="7" creationId="{BD4EBE5E-1542-A26F-ED3A-18797228E2B0}"/>
          </ac:spMkLst>
        </pc:spChg>
        <pc:spChg chg="del">
          <ac:chgData name="Francesco SPATARO (Guest)" userId="0ac6a636-7e99-4768-aa6e-7e69bfa40c5d" providerId="ADAL" clId="{EEEC0565-C33C-4498-AABE-5866FE8D5DEC}" dt="2024-05-14T09:02:19.103" v="2055" actId="478"/>
          <ac:spMkLst>
            <pc:docMk/>
            <pc:sldMk cId="1835166563" sldId="307"/>
            <ac:spMk id="8" creationId="{A5AED8C7-FD2E-4F8F-36A3-B635322BCE41}"/>
          </ac:spMkLst>
        </pc:spChg>
        <pc:spChg chg="del">
          <ac:chgData name="Francesco SPATARO (Guest)" userId="0ac6a636-7e99-4768-aa6e-7e69bfa40c5d" providerId="ADAL" clId="{EEEC0565-C33C-4498-AABE-5866FE8D5DEC}" dt="2024-05-14T09:02:19.910" v="2056" actId="478"/>
          <ac:spMkLst>
            <pc:docMk/>
            <pc:sldMk cId="1835166563" sldId="307"/>
            <ac:spMk id="10" creationId="{AE356343-BE3C-F8D4-6827-120268F6C289}"/>
          </ac:spMkLst>
        </pc:spChg>
        <pc:spChg chg="add del mod">
          <ac:chgData name="Francesco SPATARO (Guest)" userId="0ac6a636-7e99-4768-aa6e-7e69bfa40c5d" providerId="ADAL" clId="{EEEC0565-C33C-4498-AABE-5866FE8D5DEC}" dt="2024-05-21T12:36:53.271" v="4277" actId="478"/>
          <ac:spMkLst>
            <pc:docMk/>
            <pc:sldMk cId="1835166563" sldId="307"/>
            <ac:spMk id="11" creationId="{2297EAB2-E181-6CED-3957-E7937E8949E6}"/>
          </ac:spMkLst>
        </pc:spChg>
        <pc:spChg chg="del mod">
          <ac:chgData name="Francesco SPATARO (Guest)" userId="0ac6a636-7e99-4768-aa6e-7e69bfa40c5d" providerId="ADAL" clId="{EEEC0565-C33C-4498-AABE-5866FE8D5DEC}" dt="2024-05-14T09:02:21.632" v="2058" actId="478"/>
          <ac:spMkLst>
            <pc:docMk/>
            <pc:sldMk cId="1835166563" sldId="307"/>
            <ac:spMk id="12" creationId="{D6A1D030-5668-A2B9-39BC-543795AFE140}"/>
          </ac:spMkLst>
        </pc:spChg>
        <pc:spChg chg="add mod">
          <ac:chgData name="Francesco SPATARO (Guest)" userId="0ac6a636-7e99-4768-aa6e-7e69bfa40c5d" providerId="ADAL" clId="{EEEC0565-C33C-4498-AABE-5866FE8D5DEC}" dt="2024-05-21T12:40:53.572" v="4292" actId="1076"/>
          <ac:spMkLst>
            <pc:docMk/>
            <pc:sldMk cId="1835166563" sldId="307"/>
            <ac:spMk id="13" creationId="{0BB59088-BEE6-F8B9-53E2-FBE20768F75E}"/>
          </ac:spMkLst>
        </pc:spChg>
        <pc:spChg chg="del">
          <ac:chgData name="Francesco SPATARO (Guest)" userId="0ac6a636-7e99-4768-aa6e-7e69bfa40c5d" providerId="ADAL" clId="{EEEC0565-C33C-4498-AABE-5866FE8D5DEC}" dt="2024-05-14T09:01:19.823" v="2032" actId="478"/>
          <ac:spMkLst>
            <pc:docMk/>
            <pc:sldMk cId="1835166563" sldId="307"/>
            <ac:spMk id="16" creationId="{D9B0DF78-3FAF-538B-10B0-C25093A3A44E}"/>
          </ac:spMkLst>
        </pc:spChg>
        <pc:spChg chg="del">
          <ac:chgData name="Francesco SPATARO (Guest)" userId="0ac6a636-7e99-4768-aa6e-7e69bfa40c5d" providerId="ADAL" clId="{EEEC0565-C33C-4498-AABE-5866FE8D5DEC}" dt="2024-05-14T09:01:13.833" v="2031" actId="21"/>
          <ac:spMkLst>
            <pc:docMk/>
            <pc:sldMk cId="1835166563" sldId="307"/>
            <ac:spMk id="17" creationId="{84D9617E-C472-24D3-C6CF-11C6C3B89DC5}"/>
          </ac:spMkLst>
        </pc:spChg>
        <pc:spChg chg="del">
          <ac:chgData name="Francesco SPATARO (Guest)" userId="0ac6a636-7e99-4768-aa6e-7e69bfa40c5d" providerId="ADAL" clId="{EEEC0565-C33C-4498-AABE-5866FE8D5DEC}" dt="2024-05-15T11:23:32.148" v="3157" actId="478"/>
          <ac:spMkLst>
            <pc:docMk/>
            <pc:sldMk cId="1835166563" sldId="307"/>
            <ac:spMk id="18" creationId="{0635B03C-295E-2568-C86E-F2EF28F19FC3}"/>
          </ac:spMkLst>
        </pc:spChg>
        <pc:spChg chg="del">
          <ac:chgData name="Francesco SPATARO (Guest)" userId="0ac6a636-7e99-4768-aa6e-7e69bfa40c5d" providerId="ADAL" clId="{EEEC0565-C33C-4498-AABE-5866FE8D5DEC}" dt="2024-05-14T09:01:55.534" v="2050" actId="478"/>
          <ac:spMkLst>
            <pc:docMk/>
            <pc:sldMk cId="1835166563" sldId="307"/>
            <ac:spMk id="20" creationId="{FB166C49-8016-7C01-DAE4-25CDDB626546}"/>
          </ac:spMkLst>
        </pc:spChg>
        <pc:spChg chg="add mod">
          <ac:chgData name="Francesco SPATARO (Guest)" userId="0ac6a636-7e99-4768-aa6e-7e69bfa40c5d" providerId="ADAL" clId="{EEEC0565-C33C-4498-AABE-5866FE8D5DEC}" dt="2024-05-21T12:43:34.879" v="4372" actId="20577"/>
          <ac:spMkLst>
            <pc:docMk/>
            <pc:sldMk cId="1835166563" sldId="307"/>
            <ac:spMk id="26" creationId="{0D071812-9228-EA2A-DD8D-A128A8771A0D}"/>
          </ac:spMkLst>
        </pc:spChg>
        <pc:spChg chg="add del mod">
          <ac:chgData name="Francesco SPATARO (Guest)" userId="0ac6a636-7e99-4768-aa6e-7e69bfa40c5d" providerId="ADAL" clId="{EEEC0565-C33C-4498-AABE-5866FE8D5DEC}" dt="2024-05-21T12:45:37.763" v="4384" actId="478"/>
          <ac:spMkLst>
            <pc:docMk/>
            <pc:sldMk cId="1835166563" sldId="307"/>
            <ac:spMk id="28" creationId="{9C8F3B4C-0946-A678-4529-6DFE12877E6F}"/>
          </ac:spMkLst>
        </pc:spChg>
        <pc:spChg chg="add del mod">
          <ac:chgData name="Francesco SPATARO (Guest)" userId="0ac6a636-7e99-4768-aa6e-7e69bfa40c5d" providerId="ADAL" clId="{EEEC0565-C33C-4498-AABE-5866FE8D5DEC}" dt="2024-05-21T12:46:08.540" v="4393" actId="14100"/>
          <ac:spMkLst>
            <pc:docMk/>
            <pc:sldMk cId="1835166563" sldId="307"/>
            <ac:spMk id="29" creationId="{5A456A75-24D2-0ABB-DCE5-133F1C00A268}"/>
          </ac:spMkLst>
        </pc:spChg>
        <pc:spChg chg="add del mod">
          <ac:chgData name="Francesco SPATARO (Guest)" userId="0ac6a636-7e99-4768-aa6e-7e69bfa40c5d" providerId="ADAL" clId="{EEEC0565-C33C-4498-AABE-5866FE8D5DEC}" dt="2024-05-21T12:45:31.252" v="4382" actId="1076"/>
          <ac:spMkLst>
            <pc:docMk/>
            <pc:sldMk cId="1835166563" sldId="307"/>
            <ac:spMk id="30" creationId="{B67D4C01-00FD-D9D6-24BE-AB626E441F94}"/>
          </ac:spMkLst>
        </pc:spChg>
        <pc:picChg chg="add mod">
          <ac:chgData name="Francesco SPATARO (Guest)" userId="0ac6a636-7e99-4768-aa6e-7e69bfa40c5d" providerId="ADAL" clId="{EEEC0565-C33C-4498-AABE-5866FE8D5DEC}" dt="2024-05-21T12:37:03.294" v="4283" actId="14100"/>
          <ac:picMkLst>
            <pc:docMk/>
            <pc:sldMk cId="1835166563" sldId="307"/>
            <ac:picMk id="2" creationId="{9FA6DF6C-4F1F-A0B8-B3BA-FB4C43A34266}"/>
          </ac:picMkLst>
        </pc:picChg>
        <pc:picChg chg="del">
          <ac:chgData name="Francesco SPATARO (Guest)" userId="0ac6a636-7e99-4768-aa6e-7e69bfa40c5d" providerId="ADAL" clId="{EEEC0565-C33C-4498-AABE-5866FE8D5DEC}" dt="2024-05-17T14:18:22.219" v="3796" actId="478"/>
          <ac:picMkLst>
            <pc:docMk/>
            <pc:sldMk cId="1835166563" sldId="307"/>
            <ac:picMk id="3" creationId="{0ADFE52C-F3C6-A930-E6ED-C9411FA18720}"/>
          </ac:picMkLst>
        </pc:picChg>
        <pc:picChg chg="add del mod">
          <ac:chgData name="Francesco SPATARO (Guest)" userId="0ac6a636-7e99-4768-aa6e-7e69bfa40c5d" providerId="ADAL" clId="{EEEC0565-C33C-4498-AABE-5866FE8D5DEC}" dt="2024-05-21T12:36:52.319" v="4276" actId="478"/>
          <ac:picMkLst>
            <pc:docMk/>
            <pc:sldMk cId="1835166563" sldId="307"/>
            <ac:picMk id="3" creationId="{5F9BC085-EB39-6D0E-24EE-9A382E2DC619}"/>
          </ac:picMkLst>
        </pc:picChg>
        <pc:picChg chg="add del mod">
          <ac:chgData name="Francesco SPATARO (Guest)" userId="0ac6a636-7e99-4768-aa6e-7e69bfa40c5d" providerId="ADAL" clId="{EEEC0565-C33C-4498-AABE-5866FE8D5DEC}" dt="2024-05-15T12:04:55.930" v="3415"/>
          <ac:picMkLst>
            <pc:docMk/>
            <pc:sldMk cId="1835166563" sldId="307"/>
            <ac:picMk id="7" creationId="{22F1CF79-F132-A6FC-8202-5CC31EE4D817}"/>
          </ac:picMkLst>
        </pc:picChg>
        <pc:picChg chg="del">
          <ac:chgData name="Francesco SPATARO (Guest)" userId="0ac6a636-7e99-4768-aa6e-7e69bfa40c5d" providerId="ADAL" clId="{EEEC0565-C33C-4498-AABE-5866FE8D5DEC}" dt="2024-05-14T09:01:23.212" v="2035" actId="478"/>
          <ac:picMkLst>
            <pc:docMk/>
            <pc:sldMk cId="1835166563" sldId="307"/>
            <ac:picMk id="7" creationId="{BDDEF8F1-FC97-08F3-73CF-1EDDBB2CE7AE}"/>
          </ac:picMkLst>
        </pc:picChg>
        <pc:picChg chg="add del mod">
          <ac:chgData name="Francesco SPATARO (Guest)" userId="0ac6a636-7e99-4768-aa6e-7e69bfa40c5d" providerId="ADAL" clId="{EEEC0565-C33C-4498-AABE-5866FE8D5DEC}" dt="2024-05-21T11:44:40.181" v="3975" actId="478"/>
          <ac:picMkLst>
            <pc:docMk/>
            <pc:sldMk cId="1835166563" sldId="307"/>
            <ac:picMk id="8" creationId="{53B3DE9D-AA37-63C2-362A-F46DA967FF28}"/>
          </ac:picMkLst>
        </pc:picChg>
        <pc:picChg chg="add del mod">
          <ac:chgData name="Francesco SPATARO (Guest)" userId="0ac6a636-7e99-4768-aa6e-7e69bfa40c5d" providerId="ADAL" clId="{EEEC0565-C33C-4498-AABE-5866FE8D5DEC}" dt="2024-05-21T12:40:08.484" v="4289" actId="478"/>
          <ac:picMkLst>
            <pc:docMk/>
            <pc:sldMk cId="1835166563" sldId="307"/>
            <ac:picMk id="10" creationId="{1ED7CF92-4000-A700-2E2B-840386A5E17E}"/>
          </ac:picMkLst>
        </pc:picChg>
        <pc:picChg chg="del">
          <ac:chgData name="Francesco SPATARO (Guest)" userId="0ac6a636-7e99-4768-aa6e-7e69bfa40c5d" providerId="ADAL" clId="{EEEC0565-C33C-4498-AABE-5866FE8D5DEC}" dt="2024-05-14T09:01:38.085" v="2040" actId="478"/>
          <ac:picMkLst>
            <pc:docMk/>
            <pc:sldMk cId="1835166563" sldId="307"/>
            <ac:picMk id="11" creationId="{D48FE638-078B-41C5-2B67-16262C609B2D}"/>
          </ac:picMkLst>
        </pc:picChg>
        <pc:picChg chg="add mod">
          <ac:chgData name="Francesco SPATARO (Guest)" userId="0ac6a636-7e99-4768-aa6e-7e69bfa40c5d" providerId="ADAL" clId="{EEEC0565-C33C-4498-AABE-5866FE8D5DEC}" dt="2024-05-21T12:37:06.828" v="4285" actId="14100"/>
          <ac:picMkLst>
            <pc:docMk/>
            <pc:sldMk cId="1835166563" sldId="307"/>
            <ac:picMk id="12" creationId="{4CDDAFB2-0098-5B6D-AE5C-C2D90F924511}"/>
          </ac:picMkLst>
        </pc:picChg>
        <pc:picChg chg="del">
          <ac:chgData name="Francesco SPATARO (Guest)" userId="0ac6a636-7e99-4768-aa6e-7e69bfa40c5d" providerId="ADAL" clId="{EEEC0565-C33C-4498-AABE-5866FE8D5DEC}" dt="2024-05-14T09:01:53.419" v="2048" actId="478"/>
          <ac:picMkLst>
            <pc:docMk/>
            <pc:sldMk cId="1835166563" sldId="307"/>
            <ac:picMk id="13" creationId="{B930D3A4-1979-1D58-518C-4D0A42E3780A}"/>
          </ac:picMkLst>
        </pc:picChg>
        <pc:picChg chg="add del mod">
          <ac:chgData name="Francesco SPATARO (Guest)" userId="0ac6a636-7e99-4768-aa6e-7e69bfa40c5d" providerId="ADAL" clId="{EEEC0565-C33C-4498-AABE-5866FE8D5DEC}" dt="2024-05-15T12:48:52.959" v="3481" actId="478"/>
          <ac:picMkLst>
            <pc:docMk/>
            <pc:sldMk cId="1835166563" sldId="307"/>
            <ac:picMk id="14" creationId="{40C3E884-25F5-F25B-362A-5A7439A2F562}"/>
          </ac:picMkLst>
        </pc:picChg>
        <pc:picChg chg="del">
          <ac:chgData name="Francesco SPATARO (Guest)" userId="0ac6a636-7e99-4768-aa6e-7e69bfa40c5d" providerId="ADAL" clId="{EEEC0565-C33C-4498-AABE-5866FE8D5DEC}" dt="2024-05-14T09:01:54.021" v="2049" actId="478"/>
          <ac:picMkLst>
            <pc:docMk/>
            <pc:sldMk cId="1835166563" sldId="307"/>
            <ac:picMk id="14" creationId="{A3CF8C59-4076-CD7F-A0CF-5194B5E643E0}"/>
          </ac:picMkLst>
        </pc:picChg>
        <pc:picChg chg="add del mod">
          <ac:chgData name="Francesco SPATARO (Guest)" userId="0ac6a636-7e99-4768-aa6e-7e69bfa40c5d" providerId="ADAL" clId="{EEEC0565-C33C-4498-AABE-5866FE8D5DEC}" dt="2024-05-21T12:40:08.484" v="4289" actId="478"/>
          <ac:picMkLst>
            <pc:docMk/>
            <pc:sldMk cId="1835166563" sldId="307"/>
            <ac:picMk id="14" creationId="{E906ECB1-E7AC-995E-8C90-2081E86AFCBA}"/>
          </ac:picMkLst>
        </pc:picChg>
        <pc:picChg chg="del">
          <ac:chgData name="Francesco SPATARO (Guest)" userId="0ac6a636-7e99-4768-aa6e-7e69bfa40c5d" providerId="ADAL" clId="{EEEC0565-C33C-4498-AABE-5866FE8D5DEC}" dt="2024-05-14T09:01:56.499" v="2051" actId="478"/>
          <ac:picMkLst>
            <pc:docMk/>
            <pc:sldMk cId="1835166563" sldId="307"/>
            <ac:picMk id="15" creationId="{306DCEBF-E912-2B2F-7BF8-4347C4377174}"/>
          </ac:picMkLst>
        </pc:picChg>
        <pc:picChg chg="add mod">
          <ac:chgData name="Francesco SPATARO (Guest)" userId="0ac6a636-7e99-4768-aa6e-7e69bfa40c5d" providerId="ADAL" clId="{EEEC0565-C33C-4498-AABE-5866FE8D5DEC}" dt="2024-05-21T12:37:12.395" v="4286" actId="1076"/>
          <ac:picMkLst>
            <pc:docMk/>
            <pc:sldMk cId="1835166563" sldId="307"/>
            <ac:picMk id="15" creationId="{EFB5C0CC-1BD0-3EF5-0368-644588F854D7}"/>
          </ac:picMkLst>
        </pc:picChg>
        <pc:picChg chg="add mod">
          <ac:chgData name="Francesco SPATARO (Guest)" userId="0ac6a636-7e99-4768-aa6e-7e69bfa40c5d" providerId="ADAL" clId="{EEEC0565-C33C-4498-AABE-5866FE8D5DEC}" dt="2024-05-21T12:37:12.395" v="4286" actId="1076"/>
          <ac:picMkLst>
            <pc:docMk/>
            <pc:sldMk cId="1835166563" sldId="307"/>
            <ac:picMk id="16" creationId="{D25B3EE4-0517-22F3-0D94-11EE0FC34587}"/>
          </ac:picMkLst>
        </pc:picChg>
        <pc:picChg chg="add del mod">
          <ac:chgData name="Francesco SPATARO (Guest)" userId="0ac6a636-7e99-4768-aa6e-7e69bfa40c5d" providerId="ADAL" clId="{EEEC0565-C33C-4498-AABE-5866FE8D5DEC}" dt="2024-05-21T12:37:16.320" v="4287" actId="478"/>
          <ac:picMkLst>
            <pc:docMk/>
            <pc:sldMk cId="1835166563" sldId="307"/>
            <ac:picMk id="17" creationId="{7D991C9B-95DB-9261-018F-B2720BC4A6E7}"/>
          </ac:picMkLst>
        </pc:picChg>
        <pc:picChg chg="add del mod">
          <ac:chgData name="Francesco SPATARO (Guest)" userId="0ac6a636-7e99-4768-aa6e-7e69bfa40c5d" providerId="ADAL" clId="{EEEC0565-C33C-4498-AABE-5866FE8D5DEC}" dt="2024-05-21T12:37:16.320" v="4287" actId="478"/>
          <ac:picMkLst>
            <pc:docMk/>
            <pc:sldMk cId="1835166563" sldId="307"/>
            <ac:picMk id="18" creationId="{9051892A-7161-EEE2-F778-DD62C5EF89BA}"/>
          </ac:picMkLst>
        </pc:picChg>
        <pc:picChg chg="add del mod">
          <ac:chgData name="Francesco SPATARO (Guest)" userId="0ac6a636-7e99-4768-aa6e-7e69bfa40c5d" providerId="ADAL" clId="{EEEC0565-C33C-4498-AABE-5866FE8D5DEC}" dt="2024-05-17T14:18:31.331" v="3801" actId="478"/>
          <ac:picMkLst>
            <pc:docMk/>
            <pc:sldMk cId="1835166563" sldId="307"/>
            <ac:picMk id="19" creationId="{9B0D5417-CDB4-C7B6-E9A9-C516047EA205}"/>
          </ac:picMkLst>
        </pc:picChg>
        <pc:picChg chg="del">
          <ac:chgData name="Francesco SPATARO (Guest)" userId="0ac6a636-7e99-4768-aa6e-7e69bfa40c5d" providerId="ADAL" clId="{EEEC0565-C33C-4498-AABE-5866FE8D5DEC}" dt="2024-05-14T09:01:57.102" v="2052" actId="478"/>
          <ac:picMkLst>
            <pc:docMk/>
            <pc:sldMk cId="1835166563" sldId="307"/>
            <ac:picMk id="19" creationId="{B99A5678-B010-7BE7-1BFD-6D045C50E29D}"/>
          </ac:picMkLst>
        </pc:picChg>
        <pc:picChg chg="add mod">
          <ac:chgData name="Francesco SPATARO (Guest)" userId="0ac6a636-7e99-4768-aa6e-7e69bfa40c5d" providerId="ADAL" clId="{EEEC0565-C33C-4498-AABE-5866FE8D5DEC}" dt="2024-05-21T12:40:51.691" v="4291" actId="1076"/>
          <ac:picMkLst>
            <pc:docMk/>
            <pc:sldMk cId="1835166563" sldId="307"/>
            <ac:picMk id="19" creationId="{DFDB3DA8-5FD6-4CB6-C748-B8355EC4AC40}"/>
          </ac:picMkLst>
        </pc:picChg>
        <pc:picChg chg="add mod">
          <ac:chgData name="Francesco SPATARO (Guest)" userId="0ac6a636-7e99-4768-aa6e-7e69bfa40c5d" providerId="ADAL" clId="{EEEC0565-C33C-4498-AABE-5866FE8D5DEC}" dt="2024-05-17T14:18:31.494" v="3802"/>
          <ac:picMkLst>
            <pc:docMk/>
            <pc:sldMk cId="1835166563" sldId="307"/>
            <ac:picMk id="20" creationId="{8A5F75F4-3B69-31B9-CFC8-3D6244221B29}"/>
          </ac:picMkLst>
        </pc:picChg>
        <pc:picChg chg="add del mod">
          <ac:chgData name="Francesco SPATARO (Guest)" userId="0ac6a636-7e99-4768-aa6e-7e69bfa40c5d" providerId="ADAL" clId="{EEEC0565-C33C-4498-AABE-5866FE8D5DEC}" dt="2024-05-21T12:36:54.628" v="4279" actId="478"/>
          <ac:picMkLst>
            <pc:docMk/>
            <pc:sldMk cId="1835166563" sldId="307"/>
            <ac:picMk id="21" creationId="{70A9CBE0-542C-EF54-40A7-4855AA90FB4C}"/>
          </ac:picMkLst>
        </pc:picChg>
        <pc:picChg chg="add del mod">
          <ac:chgData name="Francesco SPATARO (Guest)" userId="0ac6a636-7e99-4768-aa6e-7e69bfa40c5d" providerId="ADAL" clId="{EEEC0565-C33C-4498-AABE-5866FE8D5DEC}" dt="2024-05-21T12:36:55.195" v="4280" actId="478"/>
          <ac:picMkLst>
            <pc:docMk/>
            <pc:sldMk cId="1835166563" sldId="307"/>
            <ac:picMk id="22" creationId="{698A5943-AEAA-B736-FE3C-3B59DF84C3A7}"/>
          </ac:picMkLst>
        </pc:picChg>
        <pc:picChg chg="add mod">
          <ac:chgData name="Francesco SPATARO (Guest)" userId="0ac6a636-7e99-4768-aa6e-7e69bfa40c5d" providerId="ADAL" clId="{EEEC0565-C33C-4498-AABE-5866FE8D5DEC}" dt="2024-05-21T12:40:51.691" v="4291" actId="1076"/>
          <ac:picMkLst>
            <pc:docMk/>
            <pc:sldMk cId="1835166563" sldId="307"/>
            <ac:picMk id="25" creationId="{360F66C7-0068-E2B8-0700-320F349D7671}"/>
          </ac:picMkLst>
        </pc:picChg>
        <pc:picChg chg="add del mod">
          <ac:chgData name="Francesco SPATARO (Guest)" userId="0ac6a636-7e99-4768-aa6e-7e69bfa40c5d" providerId="ADAL" clId="{EEEC0565-C33C-4498-AABE-5866FE8D5DEC}" dt="2024-05-15T12:04:58.288" v="3417" actId="478"/>
          <ac:picMkLst>
            <pc:docMk/>
            <pc:sldMk cId="1835166563" sldId="307"/>
            <ac:picMk id="5122" creationId="{C2C8894F-D2E1-9DFE-7E3D-8B11A214B992}"/>
          </ac:picMkLst>
        </pc:picChg>
        <pc:picChg chg="add del mod">
          <ac:chgData name="Francesco SPATARO (Guest)" userId="0ac6a636-7e99-4768-aa6e-7e69bfa40c5d" providerId="ADAL" clId="{EEEC0565-C33C-4498-AABE-5866FE8D5DEC}" dt="2024-05-15T12:05:51.123" v="3451" actId="478"/>
          <ac:picMkLst>
            <pc:docMk/>
            <pc:sldMk cId="1835166563" sldId="307"/>
            <ac:picMk id="5124" creationId="{1AF54BC8-F531-3478-F198-EDE1F3B23E2C}"/>
          </ac:picMkLst>
        </pc:picChg>
      </pc:sldChg>
      <pc:sldChg chg="addSp delSp modSp new mod">
        <pc:chgData name="Francesco SPATARO (Guest)" userId="0ac6a636-7e99-4768-aa6e-7e69bfa40c5d" providerId="ADAL" clId="{EEEC0565-C33C-4498-AABE-5866FE8D5DEC}" dt="2024-05-24T11:33:13.678" v="4984" actId="20577"/>
        <pc:sldMkLst>
          <pc:docMk/>
          <pc:sldMk cId="453393118" sldId="308"/>
        </pc:sldMkLst>
        <pc:spChg chg="del">
          <ac:chgData name="Francesco SPATARO (Guest)" userId="0ac6a636-7e99-4768-aa6e-7e69bfa40c5d" providerId="ADAL" clId="{EEEC0565-C33C-4498-AABE-5866FE8D5DEC}" dt="2024-05-14T09:09:30.976" v="2074" actId="478"/>
          <ac:spMkLst>
            <pc:docMk/>
            <pc:sldMk cId="453393118" sldId="308"/>
            <ac:spMk id="2" creationId="{BB85A254-605E-3A08-AC71-0C0B50D2AECE}"/>
          </ac:spMkLst>
        </pc:spChg>
        <pc:spChg chg="del">
          <ac:chgData name="Francesco SPATARO (Guest)" userId="0ac6a636-7e99-4768-aa6e-7e69bfa40c5d" providerId="ADAL" clId="{EEEC0565-C33C-4498-AABE-5866FE8D5DEC}" dt="2024-05-14T09:09:33.901" v="2075" actId="478"/>
          <ac:spMkLst>
            <pc:docMk/>
            <pc:sldMk cId="453393118" sldId="308"/>
            <ac:spMk id="3" creationId="{8B1BE343-5802-A11A-E243-37BF90C9BCF1}"/>
          </ac:spMkLst>
        </pc:spChg>
        <pc:spChg chg="add mod">
          <ac:chgData name="Francesco SPATARO (Guest)" userId="0ac6a636-7e99-4768-aa6e-7e69bfa40c5d" providerId="ADAL" clId="{EEEC0565-C33C-4498-AABE-5866FE8D5DEC}" dt="2024-05-14T09:09:47.485" v="2076"/>
          <ac:spMkLst>
            <pc:docMk/>
            <pc:sldMk cId="453393118" sldId="308"/>
            <ac:spMk id="4" creationId="{7B4C4FFF-828C-6D5C-B132-9327704EAB55}"/>
          </ac:spMkLst>
        </pc:spChg>
        <pc:spChg chg="add mod">
          <ac:chgData name="Francesco SPATARO (Guest)" userId="0ac6a636-7e99-4768-aa6e-7e69bfa40c5d" providerId="ADAL" clId="{EEEC0565-C33C-4498-AABE-5866FE8D5DEC}" dt="2024-05-14T09:12:29.029" v="2145" actId="255"/>
          <ac:spMkLst>
            <pc:docMk/>
            <pc:sldMk cId="453393118" sldId="308"/>
            <ac:spMk id="5" creationId="{92A70CF5-B107-F6F4-4C11-FB99091BB02C}"/>
          </ac:spMkLst>
        </pc:spChg>
        <pc:spChg chg="add mod">
          <ac:chgData name="Francesco SPATARO (Guest)" userId="0ac6a636-7e99-4768-aa6e-7e69bfa40c5d" providerId="ADAL" clId="{EEEC0565-C33C-4498-AABE-5866FE8D5DEC}" dt="2024-05-14T09:19:13.032" v="2421" actId="1076"/>
          <ac:spMkLst>
            <pc:docMk/>
            <pc:sldMk cId="453393118" sldId="308"/>
            <ac:spMk id="7" creationId="{29A7AF0C-5614-5696-13C4-5F95A2B37307}"/>
          </ac:spMkLst>
        </pc:spChg>
        <pc:spChg chg="add mod">
          <ac:chgData name="Francesco SPATARO (Guest)" userId="0ac6a636-7e99-4768-aa6e-7e69bfa40c5d" providerId="ADAL" clId="{EEEC0565-C33C-4498-AABE-5866FE8D5DEC}" dt="2024-05-14T09:19:36.054" v="2433" actId="14100"/>
          <ac:spMkLst>
            <pc:docMk/>
            <pc:sldMk cId="453393118" sldId="308"/>
            <ac:spMk id="11" creationId="{BD79A6EB-3548-83AD-7C32-91B57245135D}"/>
          </ac:spMkLst>
        </pc:spChg>
        <pc:spChg chg="add mod">
          <ac:chgData name="Francesco SPATARO (Guest)" userId="0ac6a636-7e99-4768-aa6e-7e69bfa40c5d" providerId="ADAL" clId="{EEEC0565-C33C-4498-AABE-5866FE8D5DEC}" dt="2024-05-24T11:31:40.799" v="4948" actId="1076"/>
          <ac:spMkLst>
            <pc:docMk/>
            <pc:sldMk cId="453393118" sldId="308"/>
            <ac:spMk id="13" creationId="{D156BA31-A7D2-06E1-90A9-17004691FD0C}"/>
          </ac:spMkLst>
        </pc:spChg>
        <pc:spChg chg="add mod">
          <ac:chgData name="Francesco SPATARO (Guest)" userId="0ac6a636-7e99-4768-aa6e-7e69bfa40c5d" providerId="ADAL" clId="{EEEC0565-C33C-4498-AABE-5866FE8D5DEC}" dt="2024-05-24T11:33:13.678" v="4984" actId="20577"/>
          <ac:spMkLst>
            <pc:docMk/>
            <pc:sldMk cId="453393118" sldId="308"/>
            <ac:spMk id="14" creationId="{D0F8F79E-9A1A-8C22-4290-93C91C0589A1}"/>
          </ac:spMkLst>
        </pc:spChg>
        <pc:spChg chg="add mod">
          <ac:chgData name="Francesco SPATARO (Guest)" userId="0ac6a636-7e99-4768-aa6e-7e69bfa40c5d" providerId="ADAL" clId="{EEEC0565-C33C-4498-AABE-5866FE8D5DEC}" dt="2024-05-14T09:25:04.758" v="2512" actId="14100"/>
          <ac:spMkLst>
            <pc:docMk/>
            <pc:sldMk cId="453393118" sldId="308"/>
            <ac:spMk id="15" creationId="{88FF6406-F1D7-F093-DD0C-8135E0D45316}"/>
          </ac:spMkLst>
        </pc:spChg>
        <pc:spChg chg="add mod">
          <ac:chgData name="Francesco SPATARO (Guest)" userId="0ac6a636-7e99-4768-aa6e-7e69bfa40c5d" providerId="ADAL" clId="{EEEC0565-C33C-4498-AABE-5866FE8D5DEC}" dt="2024-05-14T09:18:33.335" v="2408" actId="1076"/>
          <ac:spMkLst>
            <pc:docMk/>
            <pc:sldMk cId="453393118" sldId="308"/>
            <ac:spMk id="16" creationId="{3EB0486C-2C54-4C48-CCCD-F196574C169D}"/>
          </ac:spMkLst>
        </pc:spChg>
        <pc:spChg chg="add mod">
          <ac:chgData name="Francesco SPATARO (Guest)" userId="0ac6a636-7e99-4768-aa6e-7e69bfa40c5d" providerId="ADAL" clId="{EEEC0565-C33C-4498-AABE-5866FE8D5DEC}" dt="2024-05-14T09:25:35.066" v="2532" actId="20577"/>
          <ac:spMkLst>
            <pc:docMk/>
            <pc:sldMk cId="453393118" sldId="308"/>
            <ac:spMk id="17" creationId="{E6034A51-E5E3-537F-222A-728389DEE6FE}"/>
          </ac:spMkLst>
        </pc:spChg>
        <pc:spChg chg="add mod">
          <ac:chgData name="Francesco SPATARO (Guest)" userId="0ac6a636-7e99-4768-aa6e-7e69bfa40c5d" providerId="ADAL" clId="{EEEC0565-C33C-4498-AABE-5866FE8D5DEC}" dt="2024-05-14T09:19:23.638" v="2426" actId="1076"/>
          <ac:spMkLst>
            <pc:docMk/>
            <pc:sldMk cId="453393118" sldId="308"/>
            <ac:spMk id="18" creationId="{6318435B-0463-5EB2-10BF-AFC0CC37A2D5}"/>
          </ac:spMkLst>
        </pc:spChg>
        <pc:spChg chg="add mod">
          <ac:chgData name="Francesco SPATARO (Guest)" userId="0ac6a636-7e99-4768-aa6e-7e69bfa40c5d" providerId="ADAL" clId="{EEEC0565-C33C-4498-AABE-5866FE8D5DEC}" dt="2024-05-14T09:19:56.199" v="2440" actId="1076"/>
          <ac:spMkLst>
            <pc:docMk/>
            <pc:sldMk cId="453393118" sldId="308"/>
            <ac:spMk id="19" creationId="{63BF1E41-A9C5-973C-D35D-A68ABF28386D}"/>
          </ac:spMkLst>
        </pc:spChg>
        <pc:spChg chg="add mod">
          <ac:chgData name="Francesco SPATARO (Guest)" userId="0ac6a636-7e99-4768-aa6e-7e69bfa40c5d" providerId="ADAL" clId="{EEEC0565-C33C-4498-AABE-5866FE8D5DEC}" dt="2024-05-14T09:20:17.519" v="2450" actId="1076"/>
          <ac:spMkLst>
            <pc:docMk/>
            <pc:sldMk cId="453393118" sldId="308"/>
            <ac:spMk id="20" creationId="{158B038D-BC2D-C42B-1DA5-FA28C0D1BCE8}"/>
          </ac:spMkLst>
        </pc:spChg>
        <pc:spChg chg="add del mod">
          <ac:chgData name="Francesco SPATARO (Guest)" userId="0ac6a636-7e99-4768-aa6e-7e69bfa40c5d" providerId="ADAL" clId="{EEEC0565-C33C-4498-AABE-5866FE8D5DEC}" dt="2024-05-14T09:21:22.602" v="2497" actId="478"/>
          <ac:spMkLst>
            <pc:docMk/>
            <pc:sldMk cId="453393118" sldId="308"/>
            <ac:spMk id="21" creationId="{89DA8B40-D707-161D-4080-772368E50233}"/>
          </ac:spMkLst>
        </pc:spChg>
        <pc:spChg chg="add mod">
          <ac:chgData name="Francesco SPATARO (Guest)" userId="0ac6a636-7e99-4768-aa6e-7e69bfa40c5d" providerId="ADAL" clId="{EEEC0565-C33C-4498-AABE-5866FE8D5DEC}" dt="2024-05-14T09:21:49.221" v="2505" actId="20577"/>
          <ac:spMkLst>
            <pc:docMk/>
            <pc:sldMk cId="453393118" sldId="308"/>
            <ac:spMk id="23" creationId="{1A41F0ED-B4CF-8AF6-D301-677D9D10D2B9}"/>
          </ac:spMkLst>
        </pc:spChg>
        <pc:spChg chg="add mod">
          <ac:chgData name="Francesco SPATARO (Guest)" userId="0ac6a636-7e99-4768-aa6e-7e69bfa40c5d" providerId="ADAL" clId="{EEEC0565-C33C-4498-AABE-5866FE8D5DEC}" dt="2024-05-14T09:20:29.028" v="2454" actId="20577"/>
          <ac:spMkLst>
            <pc:docMk/>
            <pc:sldMk cId="453393118" sldId="308"/>
            <ac:spMk id="24" creationId="{EF5B20B5-F0D0-A3C8-E47F-CB5C784BD62B}"/>
          </ac:spMkLst>
        </pc:spChg>
        <pc:spChg chg="add mod">
          <ac:chgData name="Francesco SPATARO (Guest)" userId="0ac6a636-7e99-4768-aa6e-7e69bfa40c5d" providerId="ADAL" clId="{EEEC0565-C33C-4498-AABE-5866FE8D5DEC}" dt="2024-05-14T09:43:49.516" v="2575"/>
          <ac:spMkLst>
            <pc:docMk/>
            <pc:sldMk cId="453393118" sldId="308"/>
            <ac:spMk id="29" creationId="{92719BB7-2F5A-0859-12B5-4C00D0ECFAAC}"/>
          </ac:spMkLst>
        </pc:spChg>
        <pc:picChg chg="add mod">
          <ac:chgData name="Francesco SPATARO (Guest)" userId="0ac6a636-7e99-4768-aa6e-7e69bfa40c5d" providerId="ADAL" clId="{EEEC0565-C33C-4498-AABE-5866FE8D5DEC}" dt="2024-05-14T09:19:10.598" v="2420" actId="1076"/>
          <ac:picMkLst>
            <pc:docMk/>
            <pc:sldMk cId="453393118" sldId="308"/>
            <ac:picMk id="8" creationId="{377046DC-3F3C-1A09-879C-46162BB98B86}"/>
          </ac:picMkLst>
        </pc:picChg>
        <pc:picChg chg="add mod">
          <ac:chgData name="Francesco SPATARO (Guest)" userId="0ac6a636-7e99-4768-aa6e-7e69bfa40c5d" providerId="ADAL" clId="{EEEC0565-C33C-4498-AABE-5866FE8D5DEC}" dt="2024-05-14T09:19:28.063" v="2428" actId="14100"/>
          <ac:picMkLst>
            <pc:docMk/>
            <pc:sldMk cId="453393118" sldId="308"/>
            <ac:picMk id="10" creationId="{570CC841-FB76-FD05-2955-CF8ADE99EEE9}"/>
          </ac:picMkLst>
        </pc:picChg>
        <pc:picChg chg="add del mod">
          <ac:chgData name="Francesco SPATARO (Guest)" userId="0ac6a636-7e99-4768-aa6e-7e69bfa40c5d" providerId="ADAL" clId="{EEEC0565-C33C-4498-AABE-5866FE8D5DEC}" dt="2024-05-14T09:20:31.557" v="2455" actId="478"/>
          <ac:picMkLst>
            <pc:docMk/>
            <pc:sldMk cId="453393118" sldId="308"/>
            <ac:picMk id="22" creationId="{4FFF4F37-BB4C-774F-CCE2-B887EFB9473F}"/>
          </ac:picMkLst>
        </pc:picChg>
        <pc:picChg chg="add mod">
          <ac:chgData name="Francesco SPATARO (Guest)" userId="0ac6a636-7e99-4768-aa6e-7e69bfa40c5d" providerId="ADAL" clId="{EEEC0565-C33C-4498-AABE-5866FE8D5DEC}" dt="2024-05-14T09:21:30.168" v="2502" actId="1076"/>
          <ac:picMkLst>
            <pc:docMk/>
            <pc:sldMk cId="453393118" sldId="308"/>
            <ac:picMk id="26" creationId="{B09FBE7C-4D77-7A90-74EE-4B06F5A10E2B}"/>
          </ac:picMkLst>
        </pc:picChg>
        <pc:picChg chg="add mod">
          <ac:chgData name="Francesco SPATARO (Guest)" userId="0ac6a636-7e99-4768-aa6e-7e69bfa40c5d" providerId="ADAL" clId="{EEEC0565-C33C-4498-AABE-5866FE8D5DEC}" dt="2024-05-14T09:42:39.390" v="2559"/>
          <ac:picMkLst>
            <pc:docMk/>
            <pc:sldMk cId="453393118" sldId="308"/>
            <ac:picMk id="27" creationId="{2603F178-7BEF-CBA1-B5E7-073E71E42312}"/>
          </ac:picMkLst>
        </pc:picChg>
        <pc:picChg chg="add mod">
          <ac:chgData name="Francesco SPATARO (Guest)" userId="0ac6a636-7e99-4768-aa6e-7e69bfa40c5d" providerId="ADAL" clId="{EEEC0565-C33C-4498-AABE-5866FE8D5DEC}" dt="2024-05-14T09:42:39.390" v="2559"/>
          <ac:picMkLst>
            <pc:docMk/>
            <pc:sldMk cId="453393118" sldId="308"/>
            <ac:picMk id="28" creationId="{AB714D44-8672-23E5-A4B9-53FB1B1DB618}"/>
          </ac:picMkLst>
        </pc:picChg>
        <pc:picChg chg="add mod">
          <ac:chgData name="Francesco SPATARO (Guest)" userId="0ac6a636-7e99-4768-aa6e-7e69bfa40c5d" providerId="ADAL" clId="{EEEC0565-C33C-4498-AABE-5866FE8D5DEC}" dt="2024-05-14T09:20:15.478" v="2449" actId="1076"/>
          <ac:picMkLst>
            <pc:docMk/>
            <pc:sldMk cId="453393118" sldId="308"/>
            <ac:picMk id="1026" creationId="{50F8DCF0-6920-E427-8B2B-5827A994808A}"/>
          </ac:picMkLst>
        </pc:picChg>
      </pc:sldChg>
      <pc:sldChg chg="addSp delSp modSp add mod">
        <pc:chgData name="Francesco SPATARO (Guest)" userId="0ac6a636-7e99-4768-aa6e-7e69bfa40c5d" providerId="ADAL" clId="{EEEC0565-C33C-4498-AABE-5866FE8D5DEC}" dt="2024-05-22T07:56:59.687" v="4819" actId="1076"/>
        <pc:sldMkLst>
          <pc:docMk/>
          <pc:sldMk cId="3390593253" sldId="309"/>
        </pc:sldMkLst>
        <pc:spChg chg="mod">
          <ac:chgData name="Francesco SPATARO (Guest)" userId="0ac6a636-7e99-4768-aa6e-7e69bfa40c5d" providerId="ADAL" clId="{EEEC0565-C33C-4498-AABE-5866FE8D5DEC}" dt="2024-05-15T11:36:24.503" v="3263" actId="1076"/>
          <ac:spMkLst>
            <pc:docMk/>
            <pc:sldMk cId="3390593253" sldId="309"/>
            <ac:spMk id="3" creationId="{37D655FB-0793-FD30-B1EB-1546BFBF3BB1}"/>
          </ac:spMkLst>
        </pc:spChg>
        <pc:spChg chg="add mod">
          <ac:chgData name="Francesco SPATARO (Guest)" userId="0ac6a636-7e99-4768-aa6e-7e69bfa40c5d" providerId="ADAL" clId="{EEEC0565-C33C-4498-AABE-5866FE8D5DEC}" dt="2024-05-22T07:54:21.943" v="4810" actId="14100"/>
          <ac:spMkLst>
            <pc:docMk/>
            <pc:sldMk cId="3390593253" sldId="309"/>
            <ac:spMk id="6" creationId="{3A307F3F-09CD-99E6-31EB-B1321E5CF0F4}"/>
          </ac:spMkLst>
        </pc:spChg>
        <pc:spChg chg="add mod">
          <ac:chgData name="Francesco SPATARO (Guest)" userId="0ac6a636-7e99-4768-aa6e-7e69bfa40c5d" providerId="ADAL" clId="{EEEC0565-C33C-4498-AABE-5866FE8D5DEC}" dt="2024-05-15T11:37:24.106" v="3285" actId="20577"/>
          <ac:spMkLst>
            <pc:docMk/>
            <pc:sldMk cId="3390593253" sldId="309"/>
            <ac:spMk id="9" creationId="{CA47A5AD-72B1-B5DC-5007-974A163D38C7}"/>
          </ac:spMkLst>
        </pc:spChg>
        <pc:spChg chg="add mod">
          <ac:chgData name="Francesco SPATARO (Guest)" userId="0ac6a636-7e99-4768-aa6e-7e69bfa40c5d" providerId="ADAL" clId="{EEEC0565-C33C-4498-AABE-5866FE8D5DEC}" dt="2024-05-21T08:49:30.249" v="3903" actId="1076"/>
          <ac:spMkLst>
            <pc:docMk/>
            <pc:sldMk cId="3390593253" sldId="309"/>
            <ac:spMk id="10" creationId="{55A731CF-C253-455E-5C73-1786DCF5E233}"/>
          </ac:spMkLst>
        </pc:spChg>
        <pc:spChg chg="add mod">
          <ac:chgData name="Francesco SPATARO (Guest)" userId="0ac6a636-7e99-4768-aa6e-7e69bfa40c5d" providerId="ADAL" clId="{EEEC0565-C33C-4498-AABE-5866FE8D5DEC}" dt="2024-05-22T07:56:59.687" v="4819" actId="1076"/>
          <ac:spMkLst>
            <pc:docMk/>
            <pc:sldMk cId="3390593253" sldId="309"/>
            <ac:spMk id="15" creationId="{6482F1C3-A6AB-11BE-A785-73BBBA4FEAD2}"/>
          </ac:spMkLst>
        </pc:spChg>
        <pc:spChg chg="add mod">
          <ac:chgData name="Francesco SPATARO (Guest)" userId="0ac6a636-7e99-4768-aa6e-7e69bfa40c5d" providerId="ADAL" clId="{EEEC0565-C33C-4498-AABE-5866FE8D5DEC}" dt="2024-05-22T07:49:35.330" v="4474"/>
          <ac:spMkLst>
            <pc:docMk/>
            <pc:sldMk cId="3390593253" sldId="309"/>
            <ac:spMk id="16" creationId="{BE140984-82F4-8A90-F632-8C7C49D41FEC}"/>
          </ac:spMkLst>
        </pc:spChg>
        <pc:spChg chg="mod">
          <ac:chgData name="Francesco SPATARO (Guest)" userId="0ac6a636-7e99-4768-aa6e-7e69bfa40c5d" providerId="ADAL" clId="{EEEC0565-C33C-4498-AABE-5866FE8D5DEC}" dt="2024-05-15T11:36:12.855" v="3246" actId="20577"/>
          <ac:spMkLst>
            <pc:docMk/>
            <pc:sldMk cId="3390593253" sldId="309"/>
            <ac:spMk id="18" creationId="{00F7AD75-353A-7E1F-7645-303951617EBD}"/>
          </ac:spMkLst>
        </pc:spChg>
        <pc:grpChg chg="add mod">
          <ac:chgData name="Francesco SPATARO (Guest)" userId="0ac6a636-7e99-4768-aa6e-7e69bfa40c5d" providerId="ADAL" clId="{EEEC0565-C33C-4498-AABE-5866FE8D5DEC}" dt="2024-05-15T11:43:08.369" v="3324" actId="1076"/>
          <ac:grpSpMkLst>
            <pc:docMk/>
            <pc:sldMk cId="3390593253" sldId="309"/>
            <ac:grpSpMk id="11" creationId="{2CDF1023-B3D7-F267-4D6A-B0E1CCBA0556}"/>
          </ac:grpSpMkLst>
        </pc:grpChg>
        <pc:picChg chg="add del mod">
          <ac:chgData name="Francesco SPATARO (Guest)" userId="0ac6a636-7e99-4768-aa6e-7e69bfa40c5d" providerId="ADAL" clId="{EEEC0565-C33C-4498-AABE-5866FE8D5DEC}" dt="2024-05-15T11:36:41.570" v="3267" actId="478"/>
          <ac:picMkLst>
            <pc:docMk/>
            <pc:sldMk cId="3390593253" sldId="309"/>
            <ac:picMk id="2" creationId="{A903C22F-E51D-BD1F-8A36-C50A3BAE6DB3}"/>
          </ac:picMkLst>
        </pc:picChg>
        <pc:picChg chg="del mod">
          <ac:chgData name="Francesco SPATARO (Guest)" userId="0ac6a636-7e99-4768-aa6e-7e69bfa40c5d" providerId="ADAL" clId="{EEEC0565-C33C-4498-AABE-5866FE8D5DEC}" dt="2024-05-15T11:45:48.509" v="3378" actId="478"/>
          <ac:picMkLst>
            <pc:docMk/>
            <pc:sldMk cId="3390593253" sldId="309"/>
            <ac:picMk id="6" creationId="{07D7E745-2DCD-534F-1AB9-F1213001CB03}"/>
          </ac:picMkLst>
        </pc:picChg>
        <pc:picChg chg="add mod ord">
          <ac:chgData name="Francesco SPATARO (Guest)" userId="0ac6a636-7e99-4768-aa6e-7e69bfa40c5d" providerId="ADAL" clId="{EEEC0565-C33C-4498-AABE-5866FE8D5DEC}" dt="2024-05-22T07:53:29.733" v="4800" actId="1076"/>
          <ac:picMkLst>
            <pc:docMk/>
            <pc:sldMk cId="3390593253" sldId="309"/>
            <ac:picMk id="8" creationId="{B36057EA-9310-9654-AE4D-EEBFA75CEA2C}"/>
          </ac:picMkLst>
        </pc:picChg>
        <pc:picChg chg="del">
          <ac:chgData name="Francesco SPATARO (Guest)" userId="0ac6a636-7e99-4768-aa6e-7e69bfa40c5d" providerId="ADAL" clId="{EEEC0565-C33C-4498-AABE-5866FE8D5DEC}" dt="2024-05-15T11:36:03.813" v="3222" actId="478"/>
          <ac:picMkLst>
            <pc:docMk/>
            <pc:sldMk cId="3390593253" sldId="309"/>
            <ac:picMk id="8" creationId="{FDC56933-1CA9-8345-A947-3002A7D5D310}"/>
          </ac:picMkLst>
        </pc:picChg>
        <pc:picChg chg="mod">
          <ac:chgData name="Francesco SPATARO (Guest)" userId="0ac6a636-7e99-4768-aa6e-7e69bfa40c5d" providerId="ADAL" clId="{EEEC0565-C33C-4498-AABE-5866FE8D5DEC}" dt="2024-05-15T11:43:08.369" v="3324" actId="1076"/>
          <ac:picMkLst>
            <pc:docMk/>
            <pc:sldMk cId="3390593253" sldId="309"/>
            <ac:picMk id="12" creationId="{90EFA470-60A2-CB81-24AC-BD8DE27AE8B6}"/>
          </ac:picMkLst>
        </pc:picChg>
        <pc:picChg chg="mod">
          <ac:chgData name="Francesco SPATARO (Guest)" userId="0ac6a636-7e99-4768-aa6e-7e69bfa40c5d" providerId="ADAL" clId="{EEEC0565-C33C-4498-AABE-5866FE8D5DEC}" dt="2024-05-15T11:43:08.369" v="3324" actId="1076"/>
          <ac:picMkLst>
            <pc:docMk/>
            <pc:sldMk cId="3390593253" sldId="309"/>
            <ac:picMk id="13" creationId="{E81DA019-0A29-7965-E916-5870CF1EE02E}"/>
          </ac:picMkLst>
        </pc:picChg>
        <pc:picChg chg="add mod">
          <ac:chgData name="Francesco SPATARO (Guest)" userId="0ac6a636-7e99-4768-aa6e-7e69bfa40c5d" providerId="ADAL" clId="{EEEC0565-C33C-4498-AABE-5866FE8D5DEC}" dt="2024-05-15T11:45:48.687" v="3379"/>
          <ac:picMkLst>
            <pc:docMk/>
            <pc:sldMk cId="3390593253" sldId="309"/>
            <ac:picMk id="14" creationId="{F40E816D-6D9C-607B-26C9-2E326B65B5B6}"/>
          </ac:picMkLst>
        </pc:picChg>
        <pc:picChg chg="add del">
          <ac:chgData name="Francesco SPATARO (Guest)" userId="0ac6a636-7e99-4768-aa6e-7e69bfa40c5d" providerId="ADAL" clId="{EEEC0565-C33C-4498-AABE-5866FE8D5DEC}" dt="2024-05-15T11:36:42.673" v="3268" actId="478"/>
          <ac:picMkLst>
            <pc:docMk/>
            <pc:sldMk cId="3390593253" sldId="309"/>
            <ac:picMk id="6146" creationId="{DB762A50-65C1-F8F0-3C93-2A5C02AB51CB}"/>
          </ac:picMkLst>
        </pc:picChg>
        <pc:picChg chg="add mod">
          <ac:chgData name="Francesco SPATARO (Guest)" userId="0ac6a636-7e99-4768-aa6e-7e69bfa40c5d" providerId="ADAL" clId="{EEEC0565-C33C-4498-AABE-5866FE8D5DEC}" dt="2024-05-22T07:53:27.558" v="4799" actId="1076"/>
          <ac:picMkLst>
            <pc:docMk/>
            <pc:sldMk cId="3390593253" sldId="309"/>
            <ac:picMk id="6148" creationId="{B510B781-2A57-4C0B-44A2-FABCC2EA8371}"/>
          </ac:picMkLst>
        </pc:picChg>
      </pc:sldChg>
      <pc:sldChg chg="delSp new del mod">
        <pc:chgData name="Francesco SPATARO (Guest)" userId="0ac6a636-7e99-4768-aa6e-7e69bfa40c5d" providerId="ADAL" clId="{EEEC0565-C33C-4498-AABE-5866FE8D5DEC}" dt="2024-05-17T14:11:10.840" v="3591" actId="47"/>
        <pc:sldMkLst>
          <pc:docMk/>
          <pc:sldMk cId="1859808696" sldId="310"/>
        </pc:sldMkLst>
        <pc:spChg chg="del">
          <ac:chgData name="Francesco SPATARO (Guest)" userId="0ac6a636-7e99-4768-aa6e-7e69bfa40c5d" providerId="ADAL" clId="{EEEC0565-C33C-4498-AABE-5866FE8D5DEC}" dt="2024-05-17T14:10:56.280" v="3588" actId="478"/>
          <ac:spMkLst>
            <pc:docMk/>
            <pc:sldMk cId="1859808696" sldId="310"/>
            <ac:spMk id="2" creationId="{ED4E6A4B-68E9-3DEF-0A1F-F377FCE2B956}"/>
          </ac:spMkLst>
        </pc:spChg>
        <pc:spChg chg="del">
          <ac:chgData name="Francesco SPATARO (Guest)" userId="0ac6a636-7e99-4768-aa6e-7e69bfa40c5d" providerId="ADAL" clId="{EEEC0565-C33C-4498-AABE-5866FE8D5DEC}" dt="2024-05-17T14:10:58.414" v="3589" actId="478"/>
          <ac:spMkLst>
            <pc:docMk/>
            <pc:sldMk cId="1859808696" sldId="310"/>
            <ac:spMk id="3" creationId="{ABD7423F-5F63-673E-B804-F00FF7BB7750}"/>
          </ac:spMkLst>
        </pc:spChg>
      </pc:sldChg>
      <pc:sldChg chg="addSp delSp modSp add mod">
        <pc:chgData name="Francesco SPATARO (Guest)" userId="0ac6a636-7e99-4768-aa6e-7e69bfa40c5d" providerId="ADAL" clId="{EEEC0565-C33C-4498-AABE-5866FE8D5DEC}" dt="2024-05-17T14:44:19.875" v="3873" actId="1076"/>
        <pc:sldMkLst>
          <pc:docMk/>
          <pc:sldMk cId="1309087033" sldId="311"/>
        </pc:sldMkLst>
        <pc:spChg chg="mod">
          <ac:chgData name="Francesco SPATARO (Guest)" userId="0ac6a636-7e99-4768-aa6e-7e69bfa40c5d" providerId="ADAL" clId="{EEEC0565-C33C-4498-AABE-5866FE8D5DEC}" dt="2024-05-17T14:14:07.170" v="3678" actId="207"/>
          <ac:spMkLst>
            <pc:docMk/>
            <pc:sldMk cId="1309087033" sldId="311"/>
            <ac:spMk id="5" creationId="{63B7F899-99C0-3B47-A07C-3B61D028436A}"/>
          </ac:spMkLst>
        </pc:spChg>
        <pc:spChg chg="del mod">
          <ac:chgData name="Francesco SPATARO (Guest)" userId="0ac6a636-7e99-4768-aa6e-7e69bfa40c5d" providerId="ADAL" clId="{EEEC0565-C33C-4498-AABE-5866FE8D5DEC}" dt="2024-05-17T14:13:41.877" v="3677" actId="478"/>
          <ac:spMkLst>
            <pc:docMk/>
            <pc:sldMk cId="1309087033" sldId="311"/>
            <ac:spMk id="7" creationId="{BD4EBE5E-1542-A26F-ED3A-18797228E2B0}"/>
          </ac:spMkLst>
        </pc:spChg>
        <pc:spChg chg="mod">
          <ac:chgData name="Francesco SPATARO (Guest)" userId="0ac6a636-7e99-4768-aa6e-7e69bfa40c5d" providerId="ADAL" clId="{EEEC0565-C33C-4498-AABE-5866FE8D5DEC}" dt="2024-05-17T14:14:13.113" v="3681" actId="207"/>
          <ac:spMkLst>
            <pc:docMk/>
            <pc:sldMk cId="1309087033" sldId="311"/>
            <ac:spMk id="11" creationId="{2297EAB2-E181-6CED-3957-E7937E8949E6}"/>
          </ac:spMkLst>
        </pc:spChg>
        <pc:spChg chg="mod">
          <ac:chgData name="Francesco SPATARO (Guest)" userId="0ac6a636-7e99-4768-aa6e-7e69bfa40c5d" providerId="ADAL" clId="{EEEC0565-C33C-4498-AABE-5866FE8D5DEC}" dt="2024-05-17T14:14:15.660" v="3682" actId="207"/>
          <ac:spMkLst>
            <pc:docMk/>
            <pc:sldMk cId="1309087033" sldId="311"/>
            <ac:spMk id="13" creationId="{0BB59088-BEE6-F8B9-53E2-FBE20768F75E}"/>
          </ac:spMkLst>
        </pc:spChg>
        <pc:spChg chg="add mod">
          <ac:chgData name="Francesco SPATARO (Guest)" userId="0ac6a636-7e99-4768-aa6e-7e69bfa40c5d" providerId="ADAL" clId="{EEEC0565-C33C-4498-AABE-5866FE8D5DEC}" dt="2024-05-17T14:16:49.717" v="3774" actId="1076"/>
          <ac:spMkLst>
            <pc:docMk/>
            <pc:sldMk cId="1309087033" sldId="311"/>
            <ac:spMk id="15" creationId="{BAAC4C1D-D7D6-EEB8-D374-A63B8ABFFC25}"/>
          </ac:spMkLst>
        </pc:spChg>
        <pc:picChg chg="del mod">
          <ac:chgData name="Francesco SPATARO (Guest)" userId="0ac6a636-7e99-4768-aa6e-7e69bfa40c5d" providerId="ADAL" clId="{EEEC0565-C33C-4498-AABE-5866FE8D5DEC}" dt="2024-05-17T14:15:26.445" v="3736" actId="478"/>
          <ac:picMkLst>
            <pc:docMk/>
            <pc:sldMk cId="1309087033" sldId="311"/>
            <ac:picMk id="2" creationId="{9FA6DF6C-4F1F-A0B8-B3BA-FB4C43A34266}"/>
          </ac:picMkLst>
        </pc:picChg>
        <pc:picChg chg="del">
          <ac:chgData name="Francesco SPATARO (Guest)" userId="0ac6a636-7e99-4768-aa6e-7e69bfa40c5d" providerId="ADAL" clId="{EEEC0565-C33C-4498-AABE-5866FE8D5DEC}" dt="2024-05-17T14:17:58.856" v="3787" actId="478"/>
          <ac:picMkLst>
            <pc:docMk/>
            <pc:sldMk cId="1309087033" sldId="311"/>
            <ac:picMk id="3" creationId="{0ADFE52C-F3C6-A930-E6ED-C9411FA18720}"/>
          </ac:picMkLst>
        </pc:picChg>
        <pc:picChg chg="del">
          <ac:chgData name="Francesco SPATARO (Guest)" userId="0ac6a636-7e99-4768-aa6e-7e69bfa40c5d" providerId="ADAL" clId="{EEEC0565-C33C-4498-AABE-5866FE8D5DEC}" dt="2024-05-17T14:14:59.365" v="3732" actId="478"/>
          <ac:picMkLst>
            <pc:docMk/>
            <pc:sldMk cId="1309087033" sldId="311"/>
            <ac:picMk id="8" creationId="{53B3DE9D-AA37-63C2-362A-F46DA967FF28}"/>
          </ac:picMkLst>
        </pc:picChg>
        <pc:picChg chg="add mod">
          <ac:chgData name="Francesco SPATARO (Guest)" userId="0ac6a636-7e99-4768-aa6e-7e69bfa40c5d" providerId="ADAL" clId="{EEEC0565-C33C-4498-AABE-5866FE8D5DEC}" dt="2024-05-17T14:15:38.031" v="3741" actId="1076"/>
          <ac:picMkLst>
            <pc:docMk/>
            <pc:sldMk cId="1309087033" sldId="311"/>
            <ac:picMk id="10" creationId="{6F7B4A6A-2952-D38C-4AEF-E7BBF352695A}"/>
          </ac:picMkLst>
        </pc:picChg>
        <pc:picChg chg="add mod">
          <ac:chgData name="Francesco SPATARO (Guest)" userId="0ac6a636-7e99-4768-aa6e-7e69bfa40c5d" providerId="ADAL" clId="{EEEC0565-C33C-4498-AABE-5866FE8D5DEC}" dt="2024-05-17T14:16:20.456" v="3748" actId="14100"/>
          <ac:picMkLst>
            <pc:docMk/>
            <pc:sldMk cId="1309087033" sldId="311"/>
            <ac:picMk id="14" creationId="{79AB0DB6-A2B8-1BE5-195F-BDDAAD7FCBC3}"/>
          </ac:picMkLst>
        </pc:picChg>
        <pc:picChg chg="add del mod">
          <ac:chgData name="Francesco SPATARO (Guest)" userId="0ac6a636-7e99-4768-aa6e-7e69bfa40c5d" providerId="ADAL" clId="{EEEC0565-C33C-4498-AABE-5866FE8D5DEC}" dt="2024-05-17T14:17:06.175" v="3777" actId="478"/>
          <ac:picMkLst>
            <pc:docMk/>
            <pc:sldMk cId="1309087033" sldId="311"/>
            <ac:picMk id="16" creationId="{738BF3F9-0C25-FE44-D0E7-FCC8942D1988}"/>
          </ac:picMkLst>
        </pc:picChg>
        <pc:picChg chg="add mod">
          <ac:chgData name="Francesco SPATARO (Guest)" userId="0ac6a636-7e99-4768-aa6e-7e69bfa40c5d" providerId="ADAL" clId="{EEEC0565-C33C-4498-AABE-5866FE8D5DEC}" dt="2024-05-17T14:17:02.359" v="3776" actId="1076"/>
          <ac:picMkLst>
            <pc:docMk/>
            <pc:sldMk cId="1309087033" sldId="311"/>
            <ac:picMk id="17" creationId="{9BF78F05-E85E-83E3-C322-DD8FA145F16D}"/>
          </ac:picMkLst>
        </pc:picChg>
        <pc:picChg chg="add mod">
          <ac:chgData name="Francesco SPATARO (Guest)" userId="0ac6a636-7e99-4768-aa6e-7e69bfa40c5d" providerId="ADAL" clId="{EEEC0565-C33C-4498-AABE-5866FE8D5DEC}" dt="2024-05-17T14:17:02.359" v="3776" actId="1076"/>
          <ac:picMkLst>
            <pc:docMk/>
            <pc:sldMk cId="1309087033" sldId="311"/>
            <ac:picMk id="18" creationId="{8B77CC28-C56D-C1FB-3021-AAE64C988A65}"/>
          </ac:picMkLst>
        </pc:picChg>
        <pc:picChg chg="add mod ord">
          <ac:chgData name="Francesco SPATARO (Guest)" userId="0ac6a636-7e99-4768-aa6e-7e69bfa40c5d" providerId="ADAL" clId="{EEEC0565-C33C-4498-AABE-5866FE8D5DEC}" dt="2024-05-17T14:17:28.240" v="3784" actId="1076"/>
          <ac:picMkLst>
            <pc:docMk/>
            <pc:sldMk cId="1309087033" sldId="311"/>
            <ac:picMk id="20" creationId="{088203E6-FB7E-AF2C-B733-730A9AABD4A4}"/>
          </ac:picMkLst>
        </pc:picChg>
        <pc:picChg chg="add del mod">
          <ac:chgData name="Francesco SPATARO (Guest)" userId="0ac6a636-7e99-4768-aa6e-7e69bfa40c5d" providerId="ADAL" clId="{EEEC0565-C33C-4498-AABE-5866FE8D5DEC}" dt="2024-05-17T14:18:33.953" v="3803" actId="478"/>
          <ac:picMkLst>
            <pc:docMk/>
            <pc:sldMk cId="1309087033" sldId="311"/>
            <ac:picMk id="22" creationId="{95377B4F-6E7B-BF71-FA28-E8C39315BF05}"/>
          </ac:picMkLst>
        </pc:picChg>
        <pc:picChg chg="add mod">
          <ac:chgData name="Francesco SPATARO (Guest)" userId="0ac6a636-7e99-4768-aa6e-7e69bfa40c5d" providerId="ADAL" clId="{EEEC0565-C33C-4498-AABE-5866FE8D5DEC}" dt="2024-05-17T14:18:34.154" v="3804"/>
          <ac:picMkLst>
            <pc:docMk/>
            <pc:sldMk cId="1309087033" sldId="311"/>
            <ac:picMk id="25" creationId="{8EFB07B1-D06B-D6FF-99AB-24D17EE027DC}"/>
          </ac:picMkLst>
        </pc:picChg>
        <pc:picChg chg="add mod">
          <ac:chgData name="Francesco SPATARO (Guest)" userId="0ac6a636-7e99-4768-aa6e-7e69bfa40c5d" providerId="ADAL" clId="{EEEC0565-C33C-4498-AABE-5866FE8D5DEC}" dt="2024-05-17T14:44:19.875" v="3873" actId="1076"/>
          <ac:picMkLst>
            <pc:docMk/>
            <pc:sldMk cId="1309087033" sldId="311"/>
            <ac:picMk id="26" creationId="{496A6394-D21F-5082-5A3E-C123B29EF50C}"/>
          </ac:picMkLst>
        </pc:picChg>
        <pc:picChg chg="add mod">
          <ac:chgData name="Francesco SPATARO (Guest)" userId="0ac6a636-7e99-4768-aa6e-7e69bfa40c5d" providerId="ADAL" clId="{EEEC0565-C33C-4498-AABE-5866FE8D5DEC}" dt="2024-05-17T14:44:19.875" v="3873" actId="1076"/>
          <ac:picMkLst>
            <pc:docMk/>
            <pc:sldMk cId="1309087033" sldId="311"/>
            <ac:picMk id="27" creationId="{FAC14929-37A8-29A8-502C-EA7DF4EC8DCB}"/>
          </ac:picMkLst>
        </pc:picChg>
        <pc:picChg chg="add mod">
          <ac:chgData name="Francesco SPATARO (Guest)" userId="0ac6a636-7e99-4768-aa6e-7e69bfa40c5d" providerId="ADAL" clId="{EEEC0565-C33C-4498-AABE-5866FE8D5DEC}" dt="2024-05-17T14:15:15.398" v="3735" actId="1076"/>
          <ac:picMkLst>
            <pc:docMk/>
            <pc:sldMk cId="1309087033" sldId="311"/>
            <ac:picMk id="1026" creationId="{939A69AE-2A37-BEA4-EAA5-8FFE446452B2}"/>
          </ac:picMkLst>
        </pc:picChg>
      </pc:sldChg>
      <pc:sldChg chg="addSp delSp modSp add mod">
        <pc:chgData name="Francesco SPATARO (Guest)" userId="0ac6a636-7e99-4768-aa6e-7e69bfa40c5d" providerId="ADAL" clId="{EEEC0565-C33C-4498-AABE-5866FE8D5DEC}" dt="2024-05-21T12:36:32.215" v="4273" actId="1076"/>
        <pc:sldMkLst>
          <pc:docMk/>
          <pc:sldMk cId="1487331464" sldId="312"/>
        </pc:sldMkLst>
        <pc:spChg chg="mod">
          <ac:chgData name="Francesco SPATARO (Guest)" userId="0ac6a636-7e99-4768-aa6e-7e69bfa40c5d" providerId="ADAL" clId="{EEEC0565-C33C-4498-AABE-5866FE8D5DEC}" dt="2024-05-21T12:31:48.766" v="4259" actId="1076"/>
          <ac:spMkLst>
            <pc:docMk/>
            <pc:sldMk cId="1487331464" sldId="312"/>
            <ac:spMk id="7" creationId="{12048C34-3D10-6B3A-3071-9976D4403EA1}"/>
          </ac:spMkLst>
        </pc:spChg>
        <pc:spChg chg="del">
          <ac:chgData name="Francesco SPATARO (Guest)" userId="0ac6a636-7e99-4768-aa6e-7e69bfa40c5d" providerId="ADAL" clId="{EEEC0565-C33C-4498-AABE-5866FE8D5DEC}" dt="2024-05-21T12:26:25.825" v="4253" actId="478"/>
          <ac:spMkLst>
            <pc:docMk/>
            <pc:sldMk cId="1487331464" sldId="312"/>
            <ac:spMk id="9" creationId="{E306B108-02F5-9779-A190-29BED732F7FA}"/>
          </ac:spMkLst>
        </pc:spChg>
        <pc:spChg chg="add del mod">
          <ac:chgData name="Francesco SPATARO (Guest)" userId="0ac6a636-7e99-4768-aa6e-7e69bfa40c5d" providerId="ADAL" clId="{EEEC0565-C33C-4498-AABE-5866FE8D5DEC}" dt="2024-05-21T12:26:18.846" v="4251"/>
          <ac:spMkLst>
            <pc:docMk/>
            <pc:sldMk cId="1487331464" sldId="312"/>
            <ac:spMk id="10" creationId="{43409F5E-7764-4828-EDEE-BBE6DBFCF268}"/>
          </ac:spMkLst>
        </pc:spChg>
        <pc:spChg chg="del">
          <ac:chgData name="Francesco SPATARO (Guest)" userId="0ac6a636-7e99-4768-aa6e-7e69bfa40c5d" providerId="ADAL" clId="{EEEC0565-C33C-4498-AABE-5866FE8D5DEC}" dt="2024-05-21T12:23:53.087" v="4129" actId="478"/>
          <ac:spMkLst>
            <pc:docMk/>
            <pc:sldMk cId="1487331464" sldId="312"/>
            <ac:spMk id="13" creationId="{0BB59088-BEE6-F8B9-53E2-FBE20768F75E}"/>
          </ac:spMkLst>
        </pc:spChg>
        <pc:spChg chg="add mod">
          <ac:chgData name="Francesco SPATARO (Guest)" userId="0ac6a636-7e99-4768-aa6e-7e69bfa40c5d" providerId="ADAL" clId="{EEEC0565-C33C-4498-AABE-5866FE8D5DEC}" dt="2024-05-21T12:36:32.215" v="4273" actId="1076"/>
          <ac:spMkLst>
            <pc:docMk/>
            <pc:sldMk cId="1487331464" sldId="312"/>
            <ac:spMk id="19" creationId="{B97196DF-8620-8BAF-885D-B88002882DB3}"/>
          </ac:spMkLst>
        </pc:spChg>
        <pc:picChg chg="del">
          <ac:chgData name="Francesco SPATARO (Guest)" userId="0ac6a636-7e99-4768-aa6e-7e69bfa40c5d" providerId="ADAL" clId="{EEEC0565-C33C-4498-AABE-5866FE8D5DEC}" dt="2024-05-21T12:23:51.200" v="4128" actId="478"/>
          <ac:picMkLst>
            <pc:docMk/>
            <pc:sldMk cId="1487331464" sldId="312"/>
            <ac:picMk id="2" creationId="{9FA6DF6C-4F1F-A0B8-B3BA-FB4C43A34266}"/>
          </ac:picMkLst>
        </pc:picChg>
        <pc:picChg chg="del">
          <ac:chgData name="Francesco SPATARO (Guest)" userId="0ac6a636-7e99-4768-aa6e-7e69bfa40c5d" providerId="ADAL" clId="{EEEC0565-C33C-4498-AABE-5866FE8D5DEC}" dt="2024-05-21T12:23:54.283" v="4130" actId="478"/>
          <ac:picMkLst>
            <pc:docMk/>
            <pc:sldMk cId="1487331464" sldId="312"/>
            <ac:picMk id="12" creationId="{4CDDAFB2-0098-5B6D-AE5C-C2D90F924511}"/>
          </ac:picMkLst>
        </pc:picChg>
        <pc:picChg chg="del">
          <ac:chgData name="Francesco SPATARO (Guest)" userId="0ac6a636-7e99-4768-aa6e-7e69bfa40c5d" providerId="ADAL" clId="{EEEC0565-C33C-4498-AABE-5866FE8D5DEC}" dt="2024-05-21T12:23:55.334" v="4131" actId="478"/>
          <ac:picMkLst>
            <pc:docMk/>
            <pc:sldMk cId="1487331464" sldId="312"/>
            <ac:picMk id="15" creationId="{EFB5C0CC-1BD0-3EF5-0368-644588F854D7}"/>
          </ac:picMkLst>
        </pc:picChg>
        <pc:picChg chg="del">
          <ac:chgData name="Francesco SPATARO (Guest)" userId="0ac6a636-7e99-4768-aa6e-7e69bfa40c5d" providerId="ADAL" clId="{EEEC0565-C33C-4498-AABE-5866FE8D5DEC}" dt="2024-05-21T12:23:57.107" v="4132" actId="478"/>
          <ac:picMkLst>
            <pc:docMk/>
            <pc:sldMk cId="1487331464" sldId="312"/>
            <ac:picMk id="16" creationId="{D25B3EE4-0517-22F3-0D94-11EE0FC34587}"/>
          </ac:picMkLst>
        </pc:picChg>
        <pc:picChg chg="mod">
          <ac:chgData name="Francesco SPATARO (Guest)" userId="0ac6a636-7e99-4768-aa6e-7e69bfa40c5d" providerId="ADAL" clId="{EEEC0565-C33C-4498-AABE-5866FE8D5DEC}" dt="2024-05-21T12:23:58.921" v="4133" actId="1076"/>
          <ac:picMkLst>
            <pc:docMk/>
            <pc:sldMk cId="1487331464" sldId="312"/>
            <ac:picMk id="21" creationId="{70A9CBE0-542C-EF54-40A7-4855AA90FB4C}"/>
          </ac:picMkLst>
        </pc:picChg>
        <pc:picChg chg="mod">
          <ac:chgData name="Francesco SPATARO (Guest)" userId="0ac6a636-7e99-4768-aa6e-7e69bfa40c5d" providerId="ADAL" clId="{EEEC0565-C33C-4498-AABE-5866FE8D5DEC}" dt="2024-05-21T12:24:01.585" v="4134" actId="1076"/>
          <ac:picMkLst>
            <pc:docMk/>
            <pc:sldMk cId="1487331464" sldId="312"/>
            <ac:picMk id="22" creationId="{698A5943-AEAA-B736-FE3C-3B59DF84C3A7}"/>
          </ac:picMkLst>
        </pc:picChg>
        <pc:picChg chg="add mod">
          <ac:chgData name="Francesco SPATARO (Guest)" userId="0ac6a636-7e99-4768-aa6e-7e69bfa40c5d" providerId="ADAL" clId="{EEEC0565-C33C-4498-AABE-5866FE8D5DEC}" dt="2024-05-21T12:36:30.147" v="4272" actId="1076"/>
          <ac:picMkLst>
            <pc:docMk/>
            <pc:sldMk cId="1487331464" sldId="312"/>
            <ac:picMk id="1026" creationId="{CF4E2B94-286F-D744-BF63-A9AA8B172497}"/>
          </ac:picMkLst>
        </pc:picChg>
      </pc:sldChg>
      <pc:sldChg chg="addSp delSp modSp add mod">
        <pc:chgData name="Francesco SPATARO (Guest)" userId="0ac6a636-7e99-4768-aa6e-7e69bfa40c5d" providerId="ADAL" clId="{EEEC0565-C33C-4498-AABE-5866FE8D5DEC}" dt="2024-05-28T12:58:30.537" v="5091" actId="1076"/>
        <pc:sldMkLst>
          <pc:docMk/>
          <pc:sldMk cId="1566289085" sldId="313"/>
        </pc:sldMkLst>
        <pc:spChg chg="add mod">
          <ac:chgData name="Francesco SPATARO (Guest)" userId="0ac6a636-7e99-4768-aa6e-7e69bfa40c5d" providerId="ADAL" clId="{EEEC0565-C33C-4498-AABE-5866FE8D5DEC}" dt="2024-05-28T12:57:14.687" v="5072"/>
          <ac:spMkLst>
            <pc:docMk/>
            <pc:sldMk cId="1566289085" sldId="313"/>
            <ac:spMk id="3" creationId="{F45FF83C-E437-4F4D-EAB6-6E9061D38B74}"/>
          </ac:spMkLst>
        </pc:spChg>
        <pc:spChg chg="del">
          <ac:chgData name="Francesco SPATARO (Guest)" userId="0ac6a636-7e99-4768-aa6e-7e69bfa40c5d" providerId="ADAL" clId="{EEEC0565-C33C-4498-AABE-5866FE8D5DEC}" dt="2024-05-28T12:58:27.069" v="5090" actId="478"/>
          <ac:spMkLst>
            <pc:docMk/>
            <pc:sldMk cId="1566289085" sldId="313"/>
            <ac:spMk id="13" creationId="{8384F608-2CD4-E764-BDB0-E28EC54E55EF}"/>
          </ac:spMkLst>
        </pc:spChg>
        <pc:spChg chg="del">
          <ac:chgData name="Francesco SPATARO (Guest)" userId="0ac6a636-7e99-4768-aa6e-7e69bfa40c5d" providerId="ADAL" clId="{EEEC0565-C33C-4498-AABE-5866FE8D5DEC}" dt="2024-05-28T12:54:41.625" v="5047" actId="478"/>
          <ac:spMkLst>
            <pc:docMk/>
            <pc:sldMk cId="1566289085" sldId="313"/>
            <ac:spMk id="16" creationId="{A58AA9AC-5A2B-51BD-0264-E8D3013C0FDC}"/>
          </ac:spMkLst>
        </pc:spChg>
        <pc:spChg chg="del">
          <ac:chgData name="Francesco SPATARO (Guest)" userId="0ac6a636-7e99-4768-aa6e-7e69bfa40c5d" providerId="ADAL" clId="{EEEC0565-C33C-4498-AABE-5866FE8D5DEC}" dt="2024-05-28T12:54:39.246" v="5045" actId="478"/>
          <ac:spMkLst>
            <pc:docMk/>
            <pc:sldMk cId="1566289085" sldId="313"/>
            <ac:spMk id="17" creationId="{DD903C48-0504-FC8F-8843-C3659BBD411A}"/>
          </ac:spMkLst>
        </pc:spChg>
        <pc:spChg chg="del mod">
          <ac:chgData name="Francesco SPATARO (Guest)" userId="0ac6a636-7e99-4768-aa6e-7e69bfa40c5d" providerId="ADAL" clId="{EEEC0565-C33C-4498-AABE-5866FE8D5DEC}" dt="2024-05-28T12:54:42.673" v="5048" actId="478"/>
          <ac:spMkLst>
            <pc:docMk/>
            <pc:sldMk cId="1566289085" sldId="313"/>
            <ac:spMk id="18" creationId="{CA6E3085-126D-9AE7-F5CB-9D130B445ECC}"/>
          </ac:spMkLst>
        </pc:spChg>
        <pc:grpChg chg="add mod">
          <ac:chgData name="Francesco SPATARO (Guest)" userId="0ac6a636-7e99-4768-aa6e-7e69bfa40c5d" providerId="ADAL" clId="{EEEC0565-C33C-4498-AABE-5866FE8D5DEC}" dt="2024-05-28T12:57:14.687" v="5072"/>
          <ac:grpSpMkLst>
            <pc:docMk/>
            <pc:sldMk cId="1566289085" sldId="313"/>
            <ac:grpSpMk id="8" creationId="{33690DA1-2515-DA39-55E9-790755682686}"/>
          </ac:grpSpMkLst>
        </pc:grpChg>
        <pc:picChg chg="del">
          <ac:chgData name="Francesco SPATARO (Guest)" userId="0ac6a636-7e99-4768-aa6e-7e69bfa40c5d" providerId="ADAL" clId="{EEEC0565-C33C-4498-AABE-5866FE8D5DEC}" dt="2024-05-28T12:54:44.129" v="5049" actId="478"/>
          <ac:picMkLst>
            <pc:docMk/>
            <pc:sldMk cId="1566289085" sldId="313"/>
            <ac:picMk id="7" creationId="{EFD5C179-4740-A2AA-46E4-F126C880E6B4}"/>
          </ac:picMkLst>
        </pc:picChg>
        <pc:picChg chg="mod">
          <ac:chgData name="Francesco SPATARO (Guest)" userId="0ac6a636-7e99-4768-aa6e-7e69bfa40c5d" providerId="ADAL" clId="{EEEC0565-C33C-4498-AABE-5866FE8D5DEC}" dt="2024-05-28T12:57:14.687" v="5072"/>
          <ac:picMkLst>
            <pc:docMk/>
            <pc:sldMk cId="1566289085" sldId="313"/>
            <ac:picMk id="9" creationId="{38F2D0C7-8440-0E48-1FFF-228D16751C1A}"/>
          </ac:picMkLst>
        </pc:picChg>
        <pc:picChg chg="mod">
          <ac:chgData name="Francesco SPATARO (Guest)" userId="0ac6a636-7e99-4768-aa6e-7e69bfa40c5d" providerId="ADAL" clId="{EEEC0565-C33C-4498-AABE-5866FE8D5DEC}" dt="2024-05-28T12:57:14.687" v="5072"/>
          <ac:picMkLst>
            <pc:docMk/>
            <pc:sldMk cId="1566289085" sldId="313"/>
            <ac:picMk id="10" creationId="{CD7BA2E9-B3CD-2EFE-8398-9EA575041649}"/>
          </ac:picMkLst>
        </pc:picChg>
        <pc:picChg chg="del">
          <ac:chgData name="Francesco SPATARO (Guest)" userId="0ac6a636-7e99-4768-aa6e-7e69bfa40c5d" providerId="ADAL" clId="{EEEC0565-C33C-4498-AABE-5866FE8D5DEC}" dt="2024-05-28T12:54:38.597" v="5044" actId="478"/>
          <ac:picMkLst>
            <pc:docMk/>
            <pc:sldMk cId="1566289085" sldId="313"/>
            <ac:picMk id="11" creationId="{A2D01DBE-1E71-6B51-466B-BB03DA5D20F7}"/>
          </ac:picMkLst>
        </pc:picChg>
        <pc:picChg chg="add mod ord">
          <ac:chgData name="Francesco SPATARO (Guest)" userId="0ac6a636-7e99-4768-aa6e-7e69bfa40c5d" providerId="ADAL" clId="{EEEC0565-C33C-4498-AABE-5866FE8D5DEC}" dt="2024-05-28T12:57:40.941" v="5078" actId="167"/>
          <ac:picMkLst>
            <pc:docMk/>
            <pc:sldMk cId="1566289085" sldId="313"/>
            <ac:picMk id="19" creationId="{70AAAF11-3104-98D7-6374-83CA7DFADA31}"/>
          </ac:picMkLst>
        </pc:picChg>
        <pc:picChg chg="add mod">
          <ac:chgData name="Francesco SPATARO (Guest)" userId="0ac6a636-7e99-4768-aa6e-7e69bfa40c5d" providerId="ADAL" clId="{EEEC0565-C33C-4498-AABE-5866FE8D5DEC}" dt="2024-05-28T12:56:56.171" v="5066" actId="1076"/>
          <ac:picMkLst>
            <pc:docMk/>
            <pc:sldMk cId="1566289085" sldId="313"/>
            <ac:picMk id="1026" creationId="{710DA940-93FD-F550-86CA-F01E538DF22C}"/>
          </ac:picMkLst>
        </pc:picChg>
        <pc:picChg chg="add mod">
          <ac:chgData name="Francesco SPATARO (Guest)" userId="0ac6a636-7e99-4768-aa6e-7e69bfa40c5d" providerId="ADAL" clId="{EEEC0565-C33C-4498-AABE-5866FE8D5DEC}" dt="2024-05-28T12:58:30.537" v="5091" actId="1076"/>
          <ac:picMkLst>
            <pc:docMk/>
            <pc:sldMk cId="1566289085" sldId="313"/>
            <ac:picMk id="1028" creationId="{C4353DD5-58C4-CB88-6AB1-9BBE6BAD209B}"/>
          </ac:picMkLst>
        </pc:picChg>
        <pc:picChg chg="mod">
          <ac:chgData name="Francesco SPATARO (Guest)" userId="0ac6a636-7e99-4768-aa6e-7e69bfa40c5d" providerId="ADAL" clId="{EEEC0565-C33C-4498-AABE-5866FE8D5DEC}" dt="2024-05-28T12:56:54.566" v="5065" actId="14100"/>
          <ac:picMkLst>
            <pc:docMk/>
            <pc:sldMk cId="1566289085" sldId="313"/>
            <ac:picMk id="10242" creationId="{F18F6A3D-9B49-F34B-040C-02B67D458DD3}"/>
          </ac:picMkLst>
        </pc:picChg>
        <pc:cxnChg chg="add del mod">
          <ac:chgData name="Francesco SPATARO (Guest)" userId="0ac6a636-7e99-4768-aa6e-7e69bfa40c5d" providerId="ADAL" clId="{EEEC0565-C33C-4498-AABE-5866FE8D5DEC}" dt="2024-05-28T12:57:53.300" v="5084" actId="478"/>
          <ac:cxnSpMkLst>
            <pc:docMk/>
            <pc:sldMk cId="1566289085" sldId="313"/>
            <ac:cxnSpMk id="20" creationId="{FD78D37A-E938-1854-BCF3-499E7E28B173}"/>
          </ac:cxnSpMkLst>
        </pc:cxnChg>
        <pc:cxnChg chg="add mod">
          <ac:chgData name="Francesco SPATARO (Guest)" userId="0ac6a636-7e99-4768-aa6e-7e69bfa40c5d" providerId="ADAL" clId="{EEEC0565-C33C-4498-AABE-5866FE8D5DEC}" dt="2024-05-28T12:58:08.884" v="5087" actId="14100"/>
          <ac:cxnSpMkLst>
            <pc:docMk/>
            <pc:sldMk cId="1566289085" sldId="313"/>
            <ac:cxnSpMk id="24" creationId="{72EB787D-0316-0910-219D-77B825B127A6}"/>
          </ac:cxnSpMkLst>
        </pc:cxnChg>
        <pc:cxnChg chg="add mod">
          <ac:chgData name="Francesco SPATARO (Guest)" userId="0ac6a636-7e99-4768-aa6e-7e69bfa40c5d" providerId="ADAL" clId="{EEEC0565-C33C-4498-AABE-5866FE8D5DEC}" dt="2024-05-28T12:58:13.999" v="5089" actId="1076"/>
          <ac:cxnSpMkLst>
            <pc:docMk/>
            <pc:sldMk cId="1566289085" sldId="313"/>
            <ac:cxnSpMk id="26" creationId="{79413F9C-A7D2-6F9B-AA84-91F5CE43808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6CC1F63-AB77-0816-CFDA-C74B36C23E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7D1406-C006-A405-CCB2-9D57C8CE8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DF989-4943-4706-A19F-299F38DBBDB8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9E5BE8-D093-C195-8E4A-04F3CAD3D6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EA7CBF-9A2A-A440-9E60-D0FB0B9AE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5B911-44B5-40FF-BFE2-6A026224AF3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48BC1C-8308-13FE-E55A-B5AFF9E12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BC5021-2DD5-F018-F908-E79F655E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695493-2BC9-2AD6-A2C9-59C08310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FABF2E-4CEB-E1BB-ADC6-5DD9B74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5646D4-50D3-974C-F5C3-F1CCCF6A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ACCF2B-E199-AE5D-72D9-2787C1BD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B0E2FE1-A8AE-07D7-2228-BCBCAE2AA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E7420D-DE03-26FA-01AD-8B68F7D6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DBC6BD-B2F6-3448-3F5D-7977861B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5F30A4-346A-ACE9-51D4-A2A77B77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9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04557A5-14FB-6067-BD40-BAE321662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A0D1A3-6B19-14FB-1D73-C5CDC32B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A5793-976A-A843-2B94-5CF3A845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E841-626A-5C9F-AD98-9E51FD92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984066-447F-6B7E-8341-FBAA9258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6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C817E-3A6F-F51B-BA82-4D7C3CD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4EE68C-89B8-5C80-83D3-EEDA6633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10081B-A846-188B-AF9F-4426FAA6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12C01-9737-DECF-4F4D-2F9BDE30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4E0BA0-9D60-DA33-2D03-B37FAF9A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Spataro F. (Francesco.</a:t>
            </a:r>
            <a:fld id="{AAE748A4-AA43-4247-B285-C4376D8E8A6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4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9BE254-B10A-7C65-928E-B379239C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BFC565-B2FC-A533-A593-F66BA2ED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F3CC4A-30C4-0BA4-2E20-72D1EA97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BB6282-38F4-7B99-4FEE-A7C70E28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889F0-AB75-8016-E969-06B53BE9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AC7747-8394-D142-5E19-DC2D7ADB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E49DC1-F123-8D28-AF11-15DCC25F9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BD0F3A-9809-9D20-5094-FE829AC1B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8AAFC6-C8E4-D39F-D3B9-28EFB920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588EA0-1334-F41A-0013-E34AE8EB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AA2F5-C96B-72AF-B76D-B8DE6A7C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7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9F0C9-8627-A4CA-00BF-328A1279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036ADD-47D9-AB38-9C75-E7E9D627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C5F049-0320-F7E0-BA6B-DF231B746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FFDDB6-3AE5-A4BA-1790-377595EF4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04D9C8-AD20-FD8D-E788-47CDA72AF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BBAA54-CC09-3738-3422-FAAD3976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1C00A3-48A5-3F4D-74E7-6DD40239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6B2F16-50EE-89B2-7A5D-2893E1CD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483433-3704-397C-DCA4-A5D5A567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B2FF1BE-11A1-E863-781F-2396E789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675F011-51B6-0E70-5601-D15EABD3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EB62FF-F99D-C57C-043E-190058B4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1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CD532A2-B60A-2295-91F2-1750F2408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36BE09E-A65E-56D9-8209-52021D76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DF1700-CCC0-84B5-0A43-EA2F30D3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4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F622C-6BAF-1255-94C9-16F0F6E5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557B7-D00A-C974-0B52-CEAD55E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3A1B4F-C8E7-E2EF-358B-92933BEFF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CE46651-4139-743D-420D-BC2816E1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62054A-B4F2-3D24-9DE1-3E76A10C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4B8660-E09C-E026-B452-D98828DB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2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B13FA-241D-0C38-DE41-8CC1A093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761FDB-9613-8001-CE6C-F57B09BBD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33E026-0B9F-DDA8-54B0-5FCD42E3B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DD208C-AE43-B15A-72E9-96D0BCC5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7E0EC6-FF94-D996-DD2D-4198B662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6FF0CF-5DFC-6708-9748-4B69C268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390D9F-3FB2-F5D9-EC66-7E8D2044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6E8031-51AF-B790-E94C-37B2FCB8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EACAD8-35AF-18BB-51F3-A726F7426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61A0A-EEC0-4F29-B973-FDBE6387C1B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37E4BC-186F-ECDC-F173-3792CF070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0EBF5-87F8-725B-1470-DA3362634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748A4-AA43-4247-B285-C4376D8E8A6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5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png"/><Relationship Id="rId7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hyperlink" Target="https://towardsdatascience.com/accuracy-precision-recall-or-f1-331fb37c5cb9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6.png"/><Relationship Id="rId7" Type="http://schemas.openxmlformats.org/officeDocument/2006/relationships/image" Target="../media/image69.jpeg"/><Relationship Id="rId2" Type="http://schemas.openxmlformats.org/officeDocument/2006/relationships/hyperlink" Target="https://www.anaconda.com/download/succ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rancesco.spataro@guest.ferrero.com" TargetMode="External"/><Relationship Id="rId5" Type="http://schemas.openxmlformats.org/officeDocument/2006/relationships/hyperlink" Target="https://github.com/Data-Analysis-Developed-Tool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8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arte, cerchio, Elementi grafici&#10;&#10;Descrizione generata automaticamente">
            <a:extLst>
              <a:ext uri="{FF2B5EF4-FFF2-40B4-BE49-F238E27FC236}">
                <a16:creationId xmlns:a16="http://schemas.microsoft.com/office/drawing/2014/main" id="{BC19AD20-0155-6464-1CA5-4DD5105B2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241549"/>
            <a:ext cx="4159249" cy="415924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6A9A1B-B77F-11CF-1F95-65F4AFE59674}"/>
              </a:ext>
            </a:extLst>
          </p:cNvPr>
          <p:cNvSpPr txBox="1"/>
          <p:nvPr/>
        </p:nvSpPr>
        <p:spPr>
          <a:xfrm>
            <a:off x="0" y="267385"/>
            <a:ext cx="1219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it-IT" dirty="0"/>
            </a:br>
            <a:r>
              <a:rPr lang="en-SG" sz="3800" b="1" i="0" dirty="0">
                <a:solidFill>
                  <a:srgbClr val="1F2328"/>
                </a:solidFill>
                <a:effectLst/>
              </a:rPr>
              <a:t>Data Analysis </a:t>
            </a:r>
          </a:p>
          <a:p>
            <a:pPr algn="ctr"/>
            <a:r>
              <a:rPr lang="en-SG" sz="3800" b="1" i="0" dirty="0">
                <a:solidFill>
                  <a:srgbClr val="1F2328"/>
                </a:solidFill>
                <a:effectLst/>
              </a:rPr>
              <a:t>(Developed Tools)</a:t>
            </a:r>
            <a:endParaRPr lang="en-SG" sz="3800" b="1" dirty="0"/>
          </a:p>
        </p:txBody>
      </p:sp>
    </p:spTree>
    <p:extLst>
      <p:ext uri="{BB962C8B-B14F-4D97-AF65-F5344CB8AC3E}">
        <p14:creationId xmlns:p14="http://schemas.microsoft.com/office/powerpoint/2010/main" val="103420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F2F2A5-754A-1418-20D8-193F7C33A21A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D59AC6-D3DF-B3F3-1938-2135CF7C6A2E}"/>
              </a:ext>
            </a:extLst>
          </p:cNvPr>
          <p:cNvSpPr txBox="1"/>
          <p:nvPr/>
        </p:nvSpPr>
        <p:spPr>
          <a:xfrm>
            <a:off x="163840" y="753807"/>
            <a:ext cx="5191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SCRIPT 1: Unsupervised - PCA &amp; HCA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D009A6-36CE-4BC6-DA67-77CC2AFBA456}"/>
              </a:ext>
            </a:extLst>
          </p:cNvPr>
          <p:cNvSpPr txBox="1"/>
          <p:nvPr/>
        </p:nvSpPr>
        <p:spPr>
          <a:xfrm>
            <a:off x="468837" y="4041574"/>
            <a:ext cx="737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TIPS: </a:t>
            </a:r>
            <a:r>
              <a:rPr lang="en-US" i="1" dirty="0">
                <a:solidFill>
                  <a:srgbClr val="00B0F0"/>
                </a:solidFill>
              </a:rPr>
              <a:t>The scripts are totally editable, but for "user-friendly" use is enough to set a few parameters when "#!!!!!!!!!!!!!!!!!" is present in the code</a:t>
            </a:r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8238BE7B-9CAE-3295-AED6-D8425FBE031C}"/>
              </a:ext>
            </a:extLst>
          </p:cNvPr>
          <p:cNvSpPr/>
          <p:nvPr/>
        </p:nvSpPr>
        <p:spPr>
          <a:xfrm>
            <a:off x="8257880" y="1187777"/>
            <a:ext cx="509048" cy="502448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4EBAF7-5471-4903-D550-293B4D91A065}"/>
              </a:ext>
            </a:extLst>
          </p:cNvPr>
          <p:cNvSpPr txBox="1"/>
          <p:nvPr/>
        </p:nvSpPr>
        <p:spPr>
          <a:xfrm>
            <a:off x="8960736" y="2362350"/>
            <a:ext cx="28318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tools are built to </a:t>
            </a:r>
            <a:r>
              <a:rPr lang="en-US" dirty="0">
                <a:solidFill>
                  <a:srgbClr val="00B050"/>
                </a:solidFill>
              </a:rPr>
              <a:t>reduce "manual operations"</a:t>
            </a:r>
            <a:r>
              <a:rPr lang="en-US" dirty="0"/>
              <a:t> to a minimum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Simple functions are needed...</a:t>
            </a:r>
          </a:p>
          <a:p>
            <a:r>
              <a:rPr lang="en-US" dirty="0"/>
              <a:t>then you can RUN the script and get RESULTS in seconds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4F53A67-E8DE-C489-012E-2359E12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1" y="4780961"/>
            <a:ext cx="7644581" cy="1323232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E7B2A968-0CD6-67AA-FDDA-D19FBCA8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519BDB83-792B-5FD7-154E-3DB24AD1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484D72-2349-0730-8DD4-F866056C946D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C11BBDC-DAD8-56EF-A7D5-B02B8F1C60B7}"/>
              </a:ext>
            </a:extLst>
          </p:cNvPr>
          <p:cNvCxnSpPr/>
          <p:nvPr/>
        </p:nvCxnSpPr>
        <p:spPr>
          <a:xfrm>
            <a:off x="221236" y="4687905"/>
            <a:ext cx="198255" cy="166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369EF62-9004-36FA-E9A5-AC6BA2A694AF}"/>
              </a:ext>
            </a:extLst>
          </p:cNvPr>
          <p:cNvCxnSpPr>
            <a:cxnSpLocks/>
          </p:cNvCxnSpPr>
          <p:nvPr/>
        </p:nvCxnSpPr>
        <p:spPr>
          <a:xfrm flipH="1">
            <a:off x="7726835" y="4581427"/>
            <a:ext cx="155682" cy="1995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76D853B-6A00-1748-1CFD-28AF0356786E}"/>
              </a:ext>
            </a:extLst>
          </p:cNvPr>
          <p:cNvCxnSpPr>
            <a:cxnSpLocks/>
          </p:cNvCxnSpPr>
          <p:nvPr/>
        </p:nvCxnSpPr>
        <p:spPr>
          <a:xfrm flipH="1" flipV="1">
            <a:off x="7688079" y="5992216"/>
            <a:ext cx="194438" cy="1119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E9CD2AC-F6DD-5943-71F9-DA4B941305AD}"/>
              </a:ext>
            </a:extLst>
          </p:cNvPr>
          <p:cNvCxnSpPr>
            <a:cxnSpLocks/>
          </p:cNvCxnSpPr>
          <p:nvPr/>
        </p:nvCxnSpPr>
        <p:spPr>
          <a:xfrm flipV="1">
            <a:off x="320363" y="6048204"/>
            <a:ext cx="201637" cy="1640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4A74184B-C527-3FEC-081F-5C73F3C33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7" y="1396828"/>
            <a:ext cx="7239934" cy="211021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347ADFB-E094-FFB6-6FAE-E77E104B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083" y="422262"/>
            <a:ext cx="2631917" cy="9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EF1058-9294-1750-4EC8-31D17E7EBAFB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143946-CF6D-D677-C14E-F535003524E8}"/>
              </a:ext>
            </a:extLst>
          </p:cNvPr>
          <p:cNvSpPr txBox="1"/>
          <p:nvPr/>
        </p:nvSpPr>
        <p:spPr>
          <a:xfrm>
            <a:off x="697583" y="1321399"/>
            <a:ext cx="28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PCA – Score Plot</a:t>
            </a:r>
            <a:r>
              <a:rPr lang="en-US" dirty="0"/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3CD82D-CC13-2A56-9DFF-A18CB4DF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3" y="1822340"/>
            <a:ext cx="3771900" cy="35242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C79F72-5E51-DD92-2F56-217E132A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77" y="2204174"/>
            <a:ext cx="4503660" cy="30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7557DD-C8D0-367E-368D-2989DFBCE42C}"/>
              </a:ext>
            </a:extLst>
          </p:cNvPr>
          <p:cNvSpPr txBox="1"/>
          <p:nvPr/>
        </p:nvSpPr>
        <p:spPr>
          <a:xfrm>
            <a:off x="6509605" y="1844160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Loadings Plot</a:t>
            </a:r>
            <a:r>
              <a:rPr lang="en-US" dirty="0"/>
              <a:t> 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F8971AF3-A42E-2BC5-6E67-5B3A5129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C56F7621-9138-F282-C541-7DD882E2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374CC2-E9A2-C12D-F666-F0E72E20DE65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5501B6-80C5-C965-AA4E-BE89D6201C49}"/>
              </a:ext>
            </a:extLst>
          </p:cNvPr>
          <p:cNvSpPr txBox="1"/>
          <p:nvPr/>
        </p:nvSpPr>
        <p:spPr>
          <a:xfrm>
            <a:off x="10041116" y="103776"/>
            <a:ext cx="4722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</a:rPr>
              <a:t>Report example for Cocoa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CB185A-A62D-9798-1D24-F9E31BA8A451}"/>
              </a:ext>
            </a:extLst>
          </p:cNvPr>
          <p:cNvSpPr txBox="1"/>
          <p:nvPr/>
        </p:nvSpPr>
        <p:spPr>
          <a:xfrm>
            <a:off x="163840" y="753807"/>
            <a:ext cx="5191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SCRIPT 1: Unsupervised - PCA &amp; HCA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0B201A-F5E2-C4BF-576F-52E469406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38" y="2204174"/>
            <a:ext cx="5516986" cy="3182015"/>
          </a:xfrm>
          <a:prstGeom prst="rect">
            <a:avLst/>
          </a:prstGeom>
        </p:spPr>
      </p:pic>
      <p:sp>
        <p:nvSpPr>
          <p:cNvPr id="13" name="Rettangolo con un angolo in alto arrotondato e l'altro ritagliato 12">
            <a:extLst>
              <a:ext uri="{FF2B5EF4-FFF2-40B4-BE49-F238E27FC236}">
                <a16:creationId xmlns:a16="http://schemas.microsoft.com/office/drawing/2014/main" id="{47DF85CD-FE41-86AB-298C-3FCFC8E08ADE}"/>
              </a:ext>
            </a:extLst>
          </p:cNvPr>
          <p:cNvSpPr/>
          <p:nvPr/>
        </p:nvSpPr>
        <p:spPr>
          <a:xfrm>
            <a:off x="886070" y="5425400"/>
            <a:ext cx="3746664" cy="1091146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 labels on the observations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edit font-size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colors are set following Matplotlib rules (Tab10 palette)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fixed bug present in SIMCA</a:t>
            </a:r>
          </a:p>
        </p:txBody>
      </p:sp>
      <p:sp>
        <p:nvSpPr>
          <p:cNvPr id="14" name="Rettangolo con un angolo in alto arrotondato e l'altro ritagliato 13">
            <a:extLst>
              <a:ext uri="{FF2B5EF4-FFF2-40B4-BE49-F238E27FC236}">
                <a16:creationId xmlns:a16="http://schemas.microsoft.com/office/drawing/2014/main" id="{837513CE-849C-D1D8-45BC-EF2C62A4FAE3}"/>
              </a:ext>
            </a:extLst>
          </p:cNvPr>
          <p:cNvSpPr/>
          <p:nvPr/>
        </p:nvSpPr>
        <p:spPr>
          <a:xfrm>
            <a:off x="7158771" y="5425401"/>
            <a:ext cx="2965617" cy="438072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 loading values table for each component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928F0F3-4878-5205-D75C-92F03DA2F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83" y="422262"/>
            <a:ext cx="2631917" cy="9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FB425B-76A5-1BDF-4453-AD352BC81E62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EF1058-9294-1750-4EC8-31D17E7EBAFB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2EF7748-E81D-C458-DEBA-27D725AA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35" y="2269427"/>
            <a:ext cx="4295775" cy="3238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F50DB1-91C4-88DB-B2B4-3A54E00860DF}"/>
              </a:ext>
            </a:extLst>
          </p:cNvPr>
          <p:cNvSpPr txBox="1"/>
          <p:nvPr/>
        </p:nvSpPr>
        <p:spPr>
          <a:xfrm>
            <a:off x="3723587" y="1300768"/>
            <a:ext cx="28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HCA - Dendrogram</a:t>
            </a:r>
            <a:r>
              <a:rPr lang="en-US" dirty="0"/>
              <a:t> 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84685CC0-4396-AE82-A820-382320E1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BD9CA698-126F-38DE-3D72-F0360D7F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D81B20C-E738-B4A8-8A0A-BEF539550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29"/>
          <a:stretch/>
        </p:blipFill>
        <p:spPr>
          <a:xfrm>
            <a:off x="3723587" y="1685383"/>
            <a:ext cx="2790335" cy="52905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09F7A4-387A-F474-1F62-FC8A39361F39}"/>
              </a:ext>
            </a:extLst>
          </p:cNvPr>
          <p:cNvSpPr txBox="1"/>
          <p:nvPr/>
        </p:nvSpPr>
        <p:spPr>
          <a:xfrm>
            <a:off x="163840" y="753807"/>
            <a:ext cx="5191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SCRIPT 1: Unsupervised - PCA &amp; HCA</a:t>
            </a:r>
          </a:p>
        </p:txBody>
      </p:sp>
      <p:pic>
        <p:nvPicPr>
          <p:cNvPr id="2050" name="Picture 2" descr="SIMCA 17 | Umesoft Website">
            <a:extLst>
              <a:ext uri="{FF2B5EF4-FFF2-40B4-BE49-F238E27FC236}">
                <a16:creationId xmlns:a16="http://schemas.microsoft.com/office/drawing/2014/main" id="{41354EAE-95B5-E0A7-11AA-ABB0B643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0" y="2248150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279D20-6CFC-CA31-C7D1-5A584BD93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339" y="2199225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CA 17 | Umesoft Website">
            <a:extLst>
              <a:ext uri="{FF2B5EF4-FFF2-40B4-BE49-F238E27FC236}">
                <a16:creationId xmlns:a16="http://schemas.microsoft.com/office/drawing/2014/main" id="{2A7CE543-3479-CD58-E96A-F4204739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66" y="5931630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49EE6F0-9A3F-0C06-D0D6-3D3A9B06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5" y="5882705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DB072A0-8BC0-B206-A248-6E14D796AD5F}"/>
              </a:ext>
            </a:extLst>
          </p:cNvPr>
          <p:cNvSpPr txBox="1"/>
          <p:nvPr/>
        </p:nvSpPr>
        <p:spPr>
          <a:xfrm>
            <a:off x="698165" y="5919440"/>
            <a:ext cx="30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only “ward” and “single”</a:t>
            </a:r>
          </a:p>
        </p:txBody>
      </p:sp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54D54844-9073-7FFF-D1F1-D6B4145D636A}"/>
              </a:ext>
            </a:extLst>
          </p:cNvPr>
          <p:cNvSpPr/>
          <p:nvPr/>
        </p:nvSpPr>
        <p:spPr>
          <a:xfrm>
            <a:off x="9003083" y="2269427"/>
            <a:ext cx="2655045" cy="1662348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A75220-B196-E80E-3300-EC7C370F59CB}"/>
              </a:ext>
            </a:extLst>
          </p:cNvPr>
          <p:cNvSpPr txBox="1"/>
          <p:nvPr/>
        </p:nvSpPr>
        <p:spPr>
          <a:xfrm>
            <a:off x="9003084" y="2454447"/>
            <a:ext cx="2655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calculation of distance between observations and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coloration according to cluster distance</a:t>
            </a:r>
            <a:endParaRPr lang="en-US" sz="1400" b="1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D049FA-1C0C-50B8-1235-20075FC8037A}"/>
              </a:ext>
            </a:extLst>
          </p:cNvPr>
          <p:cNvSpPr txBox="1"/>
          <p:nvPr/>
        </p:nvSpPr>
        <p:spPr>
          <a:xfrm rot="19628636">
            <a:off x="8397810" y="1940374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19E8D10-CAD4-2AA6-71DB-86DB77426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083" y="422262"/>
            <a:ext cx="2631917" cy="99797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C155BCA-678C-A7DE-9B79-C673F976D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404" y="2705456"/>
            <a:ext cx="4551114" cy="37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5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BFDBC1-603A-6F1D-50E9-B6903D42C24A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EF1058-9294-1750-4EC8-31D17E7EBAFB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E53B49E-83FC-BE8F-C9DA-F2D43CAC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6" y="1685466"/>
            <a:ext cx="4875846" cy="314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54F671D-9EEE-D1E1-11C0-DEC8276F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451" y="4749698"/>
            <a:ext cx="1690485" cy="200898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3D449D-963F-1987-0D05-1EEEED4602B9}"/>
              </a:ext>
            </a:extLst>
          </p:cNvPr>
          <p:cNvSpPr txBox="1"/>
          <p:nvPr/>
        </p:nvSpPr>
        <p:spPr>
          <a:xfrm>
            <a:off x="496673" y="1354547"/>
            <a:ext cx="564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Scree Plot: Explained and Cumulative Variance 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949C06B-F580-BABB-6958-03BDE6F5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59" y="1723879"/>
            <a:ext cx="5213467" cy="337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D52D56-3D25-3939-4C8B-E5657AFE737B}"/>
              </a:ext>
            </a:extLst>
          </p:cNvPr>
          <p:cNvSpPr txBox="1"/>
          <p:nvPr/>
        </p:nvSpPr>
        <p:spPr>
          <a:xfrm>
            <a:off x="6726192" y="1374666"/>
            <a:ext cx="225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Outliers Plot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0954A2-56DF-C3E6-E0ED-2C3D0251D1E5}"/>
              </a:ext>
            </a:extLst>
          </p:cNvPr>
          <p:cNvSpPr txBox="1"/>
          <p:nvPr/>
        </p:nvSpPr>
        <p:spPr>
          <a:xfrm>
            <a:off x="2167739" y="5525013"/>
            <a:ext cx="17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Coefficients</a:t>
            </a:r>
          </a:p>
          <a:p>
            <a:r>
              <a:rPr lang="en-US" b="1" dirty="0">
                <a:solidFill>
                  <a:schemeClr val="accent2"/>
                </a:solidFill>
              </a:rPr>
              <a:t>(R</a:t>
            </a:r>
            <a:r>
              <a:rPr lang="en-US" b="1" baseline="30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, Q</a:t>
            </a:r>
            <a:r>
              <a:rPr lang="en-US" b="1" baseline="30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13363F51-651C-9CED-B82A-3D75AEB67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E5408415-A247-8626-3139-7D9CFE92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9F3D50-18CB-7FBF-904B-7AC45371D7D0}"/>
              </a:ext>
            </a:extLst>
          </p:cNvPr>
          <p:cNvSpPr txBox="1"/>
          <p:nvPr/>
        </p:nvSpPr>
        <p:spPr>
          <a:xfrm>
            <a:off x="163840" y="753807"/>
            <a:ext cx="5191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SCRIPT 1: Unsupervised - PCA &amp; HCA</a:t>
            </a:r>
          </a:p>
        </p:txBody>
      </p:sp>
      <p:sp>
        <p:nvSpPr>
          <p:cNvPr id="7" name="Rettangolo ad angolo ripiegato 6">
            <a:extLst>
              <a:ext uri="{FF2B5EF4-FFF2-40B4-BE49-F238E27FC236}">
                <a16:creationId xmlns:a16="http://schemas.microsoft.com/office/drawing/2014/main" id="{D1596F80-39B8-E34E-A3F7-C95AA1E68760}"/>
              </a:ext>
            </a:extLst>
          </p:cNvPr>
          <p:cNvSpPr/>
          <p:nvPr/>
        </p:nvSpPr>
        <p:spPr>
          <a:xfrm>
            <a:off x="9442685" y="5129416"/>
            <a:ext cx="2655045" cy="1426341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EA505A-0484-83FD-D776-FA57C661478C}"/>
              </a:ext>
            </a:extLst>
          </p:cNvPr>
          <p:cNvSpPr txBox="1"/>
          <p:nvPr/>
        </p:nvSpPr>
        <p:spPr>
          <a:xfrm>
            <a:off x="9469409" y="5129416"/>
            <a:ext cx="26550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Centroid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Euclidean distance of each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mean distance and deviation.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Threshold definition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F7AD80-8F9A-C8F7-D5B4-FC10290B2E3D}"/>
              </a:ext>
            </a:extLst>
          </p:cNvPr>
          <p:cNvSpPr txBox="1"/>
          <p:nvPr/>
        </p:nvSpPr>
        <p:spPr>
          <a:xfrm rot="19628636">
            <a:off x="8909901" y="4779447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53FD8CE-1D72-9DD3-B73C-98BC01084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192" y="5098392"/>
            <a:ext cx="2667000" cy="2571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EFD7B5D-EBFC-DD60-3CC5-99B20C330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083" y="422262"/>
            <a:ext cx="2631917" cy="9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1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20BEB7-B035-15B5-7F3E-053F6C7D1D35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D102A3-63E4-FEA3-1DF4-1BE0CBE30899}"/>
              </a:ext>
            </a:extLst>
          </p:cNvPr>
          <p:cNvSpPr txBox="1"/>
          <p:nvPr/>
        </p:nvSpPr>
        <p:spPr>
          <a:xfrm>
            <a:off x="163841" y="753807"/>
            <a:ext cx="4007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SCRIPT 2: Supervised – PLS-DA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F7AD75-353A-7E1F-7645-303951617EBD}"/>
              </a:ext>
            </a:extLst>
          </p:cNvPr>
          <p:cNvSpPr txBox="1"/>
          <p:nvPr/>
        </p:nvSpPr>
        <p:spPr>
          <a:xfrm>
            <a:off x="6093157" y="1628779"/>
            <a:ext cx="279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Explained Variance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C338588C-C19E-094E-CF57-C705F9B2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83A523A-0417-57DE-1C32-E558EBE0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17D951-BC51-77EF-4D1A-A98BCB230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943" y="2088747"/>
            <a:ext cx="4867569" cy="290674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D6DFD13-72B6-633B-C728-E1438F2A6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355" y="5023565"/>
            <a:ext cx="4665157" cy="3710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DFF61F-5191-F2F9-20C3-540A46C0047E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05F820-EB3B-1666-18F9-BD12F40B2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467" y="420283"/>
            <a:ext cx="2752725" cy="10953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F195DD-9383-C36E-7AA6-DDC432D26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08" y="2683497"/>
            <a:ext cx="533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20BEB7-B035-15B5-7F3E-053F6C7D1D35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D102A3-63E4-FEA3-1DF4-1BE0CBE30899}"/>
              </a:ext>
            </a:extLst>
          </p:cNvPr>
          <p:cNvSpPr txBox="1"/>
          <p:nvPr/>
        </p:nvSpPr>
        <p:spPr>
          <a:xfrm>
            <a:off x="163841" y="753807"/>
            <a:ext cx="4007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SCRIPT 2: Supervised – PLS-DA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F7AD75-353A-7E1F-7645-303951617EBD}"/>
              </a:ext>
            </a:extLst>
          </p:cNvPr>
          <p:cNvSpPr txBox="1"/>
          <p:nvPr/>
        </p:nvSpPr>
        <p:spPr>
          <a:xfrm>
            <a:off x="221236" y="1606294"/>
            <a:ext cx="279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PLS-DA Score Plot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C338588C-C19E-094E-CF57-C705F9B2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83A523A-0417-57DE-1C32-E558EBE0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F4A3F8-A9A7-7AA5-D6BE-E0ABB356C446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DC56933-1CA9-8345-A947-3002A7D5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35" y="2039666"/>
            <a:ext cx="5905384" cy="34256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19F5B6-68B5-924E-FF03-9A2C03B1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61" y="2039666"/>
            <a:ext cx="5010330" cy="377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3B9C-4A09-E7CA-2DDF-245F9283EB2A}"/>
              </a:ext>
            </a:extLst>
          </p:cNvPr>
          <p:cNvSpPr txBox="1"/>
          <p:nvPr/>
        </p:nvSpPr>
        <p:spPr>
          <a:xfrm>
            <a:off x="6697761" y="1606163"/>
            <a:ext cx="483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HCA – Dendrogram (based on PLS-DA)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A3C6F5-D5C3-0635-7849-95D62A396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467" y="420283"/>
            <a:ext cx="27527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36057EA-9310-9654-AE4D-EEBFA75C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59" y="5074862"/>
            <a:ext cx="2545580" cy="132218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20BEB7-B035-15B5-7F3E-053F6C7D1D35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D102A3-63E4-FEA3-1DF4-1BE0CBE30899}"/>
              </a:ext>
            </a:extLst>
          </p:cNvPr>
          <p:cNvSpPr txBox="1"/>
          <p:nvPr/>
        </p:nvSpPr>
        <p:spPr>
          <a:xfrm>
            <a:off x="163841" y="753807"/>
            <a:ext cx="4007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SCRIPT 2: Supervised – PLS-DA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F7AD75-353A-7E1F-7645-303951617EBD}"/>
              </a:ext>
            </a:extLst>
          </p:cNvPr>
          <p:cNvSpPr txBox="1"/>
          <p:nvPr/>
        </p:nvSpPr>
        <p:spPr>
          <a:xfrm>
            <a:off x="221236" y="1606294"/>
            <a:ext cx="279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Loadings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C338588C-C19E-094E-CF57-C705F9B2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83A523A-0417-57DE-1C32-E558EBE0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903C22F-E51D-BD1F-8A36-C50A3BAE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5" y="1975626"/>
            <a:ext cx="5124237" cy="36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D655FB-0793-FD30-B1EB-1546BFBF3BB1}"/>
              </a:ext>
            </a:extLst>
          </p:cNvPr>
          <p:cNvSpPr txBox="1"/>
          <p:nvPr/>
        </p:nvSpPr>
        <p:spPr>
          <a:xfrm>
            <a:off x="6605720" y="1606294"/>
            <a:ext cx="279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Coefficients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F4A3F8-A9A7-7AA5-D6BE-E0ABB356C446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10B781-2A57-4C0B-44A2-FABCC2EA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12" y="2131919"/>
            <a:ext cx="5695042" cy="29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47A5AD-72B1-B5DC-5007-974A163D38C7}"/>
              </a:ext>
            </a:extLst>
          </p:cNvPr>
          <p:cNvSpPr txBox="1"/>
          <p:nvPr/>
        </p:nvSpPr>
        <p:spPr>
          <a:xfrm>
            <a:off x="6556858" y="1998764"/>
            <a:ext cx="1029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Ghana</a:t>
            </a:r>
          </a:p>
        </p:txBody>
      </p:sp>
      <p:sp>
        <p:nvSpPr>
          <p:cNvPr id="10" name="Rettangolo con un angolo in alto arrotondato e l'altro ritagliato 9">
            <a:extLst>
              <a:ext uri="{FF2B5EF4-FFF2-40B4-BE49-F238E27FC236}">
                <a16:creationId xmlns:a16="http://schemas.microsoft.com/office/drawing/2014/main" id="{55A731CF-C253-455E-5C73-1786DCF5E233}"/>
              </a:ext>
            </a:extLst>
          </p:cNvPr>
          <p:cNvSpPr/>
          <p:nvPr/>
        </p:nvSpPr>
        <p:spPr>
          <a:xfrm>
            <a:off x="3321718" y="5885157"/>
            <a:ext cx="2965617" cy="438072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 loading and coefficient values table for each component/class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2CDF1023-B3D7-F267-4D6A-B0E1CCBA0556}"/>
              </a:ext>
            </a:extLst>
          </p:cNvPr>
          <p:cNvGrpSpPr/>
          <p:nvPr/>
        </p:nvGrpSpPr>
        <p:grpSpPr>
          <a:xfrm>
            <a:off x="7979631" y="1534231"/>
            <a:ext cx="468248" cy="394052"/>
            <a:chOff x="3469828" y="1497901"/>
            <a:chExt cx="468248" cy="394052"/>
          </a:xfrm>
        </p:grpSpPr>
        <p:pic>
          <p:nvPicPr>
            <p:cNvPr id="12" name="Picture 2" descr="SIMCA 17 | Umesoft Website">
              <a:extLst>
                <a:ext uri="{FF2B5EF4-FFF2-40B4-BE49-F238E27FC236}">
                  <a16:creationId xmlns:a16="http://schemas.microsoft.com/office/drawing/2014/main" id="{90EFA470-60A2-CB81-24AC-BD8DE27AE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949" y="1546826"/>
              <a:ext cx="345127" cy="345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81DA019-0A29-7965-E916-5870CF1EE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828" y="1497901"/>
              <a:ext cx="221488" cy="22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F40E816D-6D9C-607B-26C9-2E326B65B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467" y="420283"/>
            <a:ext cx="2752725" cy="1095375"/>
          </a:xfrm>
          <a:prstGeom prst="rect">
            <a:avLst/>
          </a:prstGeom>
        </p:spPr>
      </p:pic>
      <p:sp>
        <p:nvSpPr>
          <p:cNvPr id="6" name="Rettangolo ad angolo ripiegato 5">
            <a:extLst>
              <a:ext uri="{FF2B5EF4-FFF2-40B4-BE49-F238E27FC236}">
                <a16:creationId xmlns:a16="http://schemas.microsoft.com/office/drawing/2014/main" id="{3A307F3F-09CD-99E6-31EB-B1321E5CF0F4}"/>
              </a:ext>
            </a:extLst>
          </p:cNvPr>
          <p:cNvSpPr/>
          <p:nvPr/>
        </p:nvSpPr>
        <p:spPr>
          <a:xfrm>
            <a:off x="9442685" y="5055577"/>
            <a:ext cx="2726507" cy="1568027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82F1C3-A6AB-11BE-A785-73BBBA4FEAD2}"/>
              </a:ext>
            </a:extLst>
          </p:cNvPr>
          <p:cNvSpPr txBox="1"/>
          <p:nvPr/>
        </p:nvSpPr>
        <p:spPr>
          <a:xfrm>
            <a:off x="9490785" y="4925735"/>
            <a:ext cx="274931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For each class, variable coefficients describe the most important variables for that class. This could be an important alternative to VIP when you want to identify specific class variables.".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140984-82F4-8A90-F632-8C7C49D41FEC}"/>
              </a:ext>
            </a:extLst>
          </p:cNvPr>
          <p:cNvSpPr txBox="1"/>
          <p:nvPr/>
        </p:nvSpPr>
        <p:spPr>
          <a:xfrm rot="19628636">
            <a:off x="8909901" y="4779447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39059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20BEB7-B035-15B5-7F3E-053F6C7D1D35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F44AD9-8C59-45FA-8AB0-7C5619E74E59}"/>
              </a:ext>
            </a:extLst>
          </p:cNvPr>
          <p:cNvSpPr txBox="1"/>
          <p:nvPr/>
        </p:nvSpPr>
        <p:spPr>
          <a:xfrm>
            <a:off x="324597" y="1385837"/>
            <a:ext cx="1989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VIPs selection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DB8FBA03-52D3-A1BA-1E2E-BE602C31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74" y="1553575"/>
            <a:ext cx="4722829" cy="2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3D951E4-F30C-083A-A45C-6A5EACB8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37" y="4292225"/>
            <a:ext cx="1821058" cy="227752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1CB745-E052-9821-F6D2-8E2ED52EC381}"/>
              </a:ext>
            </a:extLst>
          </p:cNvPr>
          <p:cNvSpPr txBox="1"/>
          <p:nvPr/>
        </p:nvSpPr>
        <p:spPr>
          <a:xfrm>
            <a:off x="8336434" y="6565612"/>
            <a:ext cx="4421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March 2024 -  F. Spataro (francesco.spataro@unipr.it)</a:t>
            </a: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430602BB-0A8C-7270-35B2-C1450FEF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0F6D8F4-B2ED-7BC6-F370-FC341133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3553A06-C89F-26BF-5E1A-21BB348F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" y="1847392"/>
            <a:ext cx="5320203" cy="28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5898EDB-FFB5-6844-FE98-33A1CED25901}"/>
              </a:ext>
            </a:extLst>
          </p:cNvPr>
          <p:cNvCxnSpPr>
            <a:cxnSpLocks/>
          </p:cNvCxnSpPr>
          <p:nvPr/>
        </p:nvCxnSpPr>
        <p:spPr>
          <a:xfrm>
            <a:off x="5586612" y="3090194"/>
            <a:ext cx="121545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531DC1-4395-D35A-55DB-F50AF92D606C}"/>
              </a:ext>
            </a:extLst>
          </p:cNvPr>
          <p:cNvSpPr txBox="1"/>
          <p:nvPr/>
        </p:nvSpPr>
        <p:spPr>
          <a:xfrm>
            <a:off x="5265485" y="3304571"/>
            <a:ext cx="21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VIPs selection: &gt;1.3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989954-4A0C-4CF0-37BD-2F04DF5B1FE6}"/>
              </a:ext>
            </a:extLst>
          </p:cNvPr>
          <p:cNvSpPr txBox="1"/>
          <p:nvPr/>
        </p:nvSpPr>
        <p:spPr>
          <a:xfrm>
            <a:off x="163841" y="753807"/>
            <a:ext cx="4007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SCRIPT 2: Supervised – PLS-DA</a:t>
            </a:r>
          </a:p>
        </p:txBody>
      </p:sp>
      <p:sp>
        <p:nvSpPr>
          <p:cNvPr id="2" name="Rettangolo con un angolo in alto arrotondato e l'altro ritagliato 1">
            <a:extLst>
              <a:ext uri="{FF2B5EF4-FFF2-40B4-BE49-F238E27FC236}">
                <a16:creationId xmlns:a16="http://schemas.microsoft.com/office/drawing/2014/main" id="{CF4809F7-770D-A281-0B97-264806B299BA}"/>
              </a:ext>
            </a:extLst>
          </p:cNvPr>
          <p:cNvSpPr/>
          <p:nvPr/>
        </p:nvSpPr>
        <p:spPr>
          <a:xfrm>
            <a:off x="9171395" y="4842495"/>
            <a:ext cx="2201943" cy="1176983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Export </a:t>
            </a:r>
            <a:r>
              <a:rPr lang="en-US" sz="1400" b="1" dirty="0">
                <a:solidFill>
                  <a:schemeClr val="tx1"/>
                </a:solidFill>
              </a:rPr>
              <a:t>VIPs Table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1"/>
                </a:solidFill>
              </a:rPr>
              <a:t>new .csv file </a:t>
            </a:r>
            <a:r>
              <a:rPr lang="en-US" sz="1400" dirty="0">
                <a:solidFill>
                  <a:schemeClr val="tx1"/>
                </a:solidFill>
              </a:rPr>
              <a:t>containing </a:t>
            </a:r>
            <a:r>
              <a:rPr lang="en-US" sz="1400" b="1" dirty="0">
                <a:solidFill>
                  <a:schemeClr val="tx1"/>
                </a:solidFill>
              </a:rPr>
              <a:t>only filtered VIP observations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8E90B08-BE0F-C17B-2E08-E75796188C07}"/>
              </a:ext>
            </a:extLst>
          </p:cNvPr>
          <p:cNvGrpSpPr/>
          <p:nvPr/>
        </p:nvGrpSpPr>
        <p:grpSpPr>
          <a:xfrm>
            <a:off x="10312896" y="5644280"/>
            <a:ext cx="468248" cy="394052"/>
            <a:chOff x="3469828" y="1497901"/>
            <a:chExt cx="468248" cy="394052"/>
          </a:xfrm>
        </p:grpSpPr>
        <p:pic>
          <p:nvPicPr>
            <p:cNvPr id="7" name="Picture 2" descr="SIMCA 17 | Umesoft Website">
              <a:extLst>
                <a:ext uri="{FF2B5EF4-FFF2-40B4-BE49-F238E27FC236}">
                  <a16:creationId xmlns:a16="http://schemas.microsoft.com/office/drawing/2014/main" id="{B592687A-FCB1-4791-B01E-F81A7ECB1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949" y="1546826"/>
              <a:ext cx="345127" cy="345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9135D984-C8D7-234E-598C-FDF2059B5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828" y="1497901"/>
              <a:ext cx="221488" cy="22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E7405B94-7F7C-150F-99B7-43B3F059F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467" y="420283"/>
            <a:ext cx="27527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20BEB7-B035-15B5-7F3E-053F6C7D1D35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F44AD9-8C59-45FA-8AB0-7C5619E74E59}"/>
              </a:ext>
            </a:extLst>
          </p:cNvPr>
          <p:cNvSpPr txBox="1"/>
          <p:nvPr/>
        </p:nvSpPr>
        <p:spPr>
          <a:xfrm>
            <a:off x="221236" y="2010991"/>
            <a:ext cx="495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Filtered VIPs: new PLS-DA model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DB8FBA03-52D3-A1BA-1E2E-BE602C31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1" y="2540801"/>
            <a:ext cx="5506908" cy="33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312E5B0-A386-6A15-3FEB-B6D3ACF3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98" y="2577464"/>
            <a:ext cx="5286273" cy="308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B4635BBC-6F9E-0A1B-8F52-0D6E6888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8662EA9-F77B-6643-0B01-47B9FB6D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55EB5E-3D2E-C24F-5FED-66F537842877}"/>
              </a:ext>
            </a:extLst>
          </p:cNvPr>
          <p:cNvSpPr txBox="1"/>
          <p:nvPr/>
        </p:nvSpPr>
        <p:spPr>
          <a:xfrm>
            <a:off x="163841" y="753807"/>
            <a:ext cx="4007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SCRIPT 2: Supervised – PLS-DA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674062-3CEF-87F0-6843-E9C77FFA5856}"/>
              </a:ext>
            </a:extLst>
          </p:cNvPr>
          <p:cNvCxnSpPr>
            <a:cxnSpLocks/>
          </p:cNvCxnSpPr>
          <p:nvPr/>
        </p:nvCxnSpPr>
        <p:spPr>
          <a:xfrm>
            <a:off x="5670749" y="4117483"/>
            <a:ext cx="1057429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C6928C-3F8B-D464-D934-510736A96D73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9DEB14-91FF-B366-1E32-7E4CAA3A0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467" y="420283"/>
            <a:ext cx="27527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40" y="753807"/>
            <a:ext cx="578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/>
                </a:solidFill>
              </a:rPr>
              <a:t>SCRIPT 3: PLS-Regression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8F6A3D-9B49-F34B-040C-02B67D45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07" y="1665591"/>
            <a:ext cx="6187154" cy="49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0EE0D87-FEA2-01D1-DACC-BF4B62A1A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1759E12C-7F09-4AD1-2EFC-B7DB162B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2D01DBE-1E71-6B51-466B-BB03DA5D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38" y="3893803"/>
            <a:ext cx="3438525" cy="552450"/>
          </a:xfrm>
          <a:prstGeom prst="rect">
            <a:avLst/>
          </a:prstGeom>
        </p:spPr>
      </p:pic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DD903C48-0504-FC8F-8843-C3659BBD411A}"/>
              </a:ext>
            </a:extLst>
          </p:cNvPr>
          <p:cNvSpPr/>
          <p:nvPr/>
        </p:nvSpPr>
        <p:spPr>
          <a:xfrm>
            <a:off x="1171888" y="4662750"/>
            <a:ext cx="2542156" cy="1385704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58AA9AC-5A2B-51BD-0264-E8D3013C0FDC}"/>
              </a:ext>
            </a:extLst>
          </p:cNvPr>
          <p:cNvSpPr txBox="1"/>
          <p:nvPr/>
        </p:nvSpPr>
        <p:spPr>
          <a:xfrm>
            <a:off x="1171888" y="4847770"/>
            <a:ext cx="26550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Based on</a:t>
            </a:r>
            <a:r>
              <a:rPr lang="en-US" sz="1400" b="1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 Mean Squared Error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:</a:t>
            </a:r>
          </a:p>
          <a:p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measure of the mean squared differences between observed ​​and predicted values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A6E3085-126D-9AE7-F5CB-9D130B445ECC}"/>
              </a:ext>
            </a:extLst>
          </p:cNvPr>
          <p:cNvSpPr txBox="1"/>
          <p:nvPr/>
        </p:nvSpPr>
        <p:spPr>
          <a:xfrm rot="19628636">
            <a:off x="566614" y="4333697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11EA7D-B866-4162-382B-B63B131EDC9B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1BF7E7-CD87-B66A-E841-AE9E1D2A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484" y="355107"/>
            <a:ext cx="3017516" cy="10353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455F69-CD48-358A-1D18-8D02CCBAC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23" y="1494033"/>
            <a:ext cx="4061710" cy="13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arte, cerchio, Elementi grafici&#10;&#10;Descrizione generata automaticamente">
            <a:extLst>
              <a:ext uri="{FF2B5EF4-FFF2-40B4-BE49-F238E27FC236}">
                <a16:creationId xmlns:a16="http://schemas.microsoft.com/office/drawing/2014/main" id="{BC19AD20-0155-6464-1CA5-4DD5105B2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3397250"/>
            <a:ext cx="2921000" cy="2921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6A9A1B-B77F-11CF-1F95-65F4AFE59674}"/>
              </a:ext>
            </a:extLst>
          </p:cNvPr>
          <p:cNvSpPr txBox="1"/>
          <p:nvPr/>
        </p:nvSpPr>
        <p:spPr>
          <a:xfrm>
            <a:off x="0" y="267385"/>
            <a:ext cx="1219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it-IT" dirty="0"/>
            </a:br>
            <a:r>
              <a:rPr lang="en-SG" sz="3800" b="1" i="0" dirty="0">
                <a:solidFill>
                  <a:srgbClr val="1F2328"/>
                </a:solidFill>
                <a:effectLst/>
              </a:rPr>
              <a:t>Data Analysis </a:t>
            </a:r>
          </a:p>
          <a:p>
            <a:pPr algn="ctr"/>
            <a:r>
              <a:rPr lang="en-SG" sz="3800" b="1" i="0" dirty="0">
                <a:solidFill>
                  <a:srgbClr val="1F2328"/>
                </a:solidFill>
                <a:effectLst/>
              </a:rPr>
              <a:t>(Developed Tools)</a:t>
            </a:r>
            <a:endParaRPr lang="en-SG" sz="38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3B6116-B76D-F3C7-046E-2DE252EF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01" y="1998133"/>
            <a:ext cx="3862876" cy="465328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D18E663-952B-1AA2-CF99-C621D1E0ECA8}"/>
              </a:ext>
            </a:extLst>
          </p:cNvPr>
          <p:cNvSpPr/>
          <p:nvPr/>
        </p:nvSpPr>
        <p:spPr>
          <a:xfrm>
            <a:off x="7283450" y="4565649"/>
            <a:ext cx="1968500" cy="292101"/>
          </a:xfrm>
          <a:prstGeom prst="rightArrow">
            <a:avLst>
              <a:gd name="adj1" fmla="val 28261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48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70AAAF11-3104-98D7-6374-83CA7DFA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123" y="4372940"/>
            <a:ext cx="1188039" cy="211609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40" y="753807"/>
            <a:ext cx="578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/>
                </a:solidFill>
              </a:rPr>
              <a:t>SCRIPT 3: PLS-Regression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8F6A3D-9B49-F34B-040C-02B67D45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7" y="2038481"/>
            <a:ext cx="3236066" cy="25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0EE0D87-FEA2-01D1-DACC-BF4B62A1A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1759E12C-7F09-4AD1-2EFC-B7DB162B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11EA7D-B866-4162-382B-B63B131EDC9B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1BF7E7-CD87-B66A-E841-AE9E1D2A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484" y="355107"/>
            <a:ext cx="3017516" cy="1035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0DA940-93FD-F550-86CA-F01E538D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85" y="2135418"/>
            <a:ext cx="4063229" cy="22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353DD5-58C4-CB88-6AB1-9BBE6BAD2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562" y="2228460"/>
            <a:ext cx="3479107" cy="21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un angolo in alto arrotondato e l'altro ritagliato 2">
            <a:extLst>
              <a:ext uri="{FF2B5EF4-FFF2-40B4-BE49-F238E27FC236}">
                <a16:creationId xmlns:a16="http://schemas.microsoft.com/office/drawing/2014/main" id="{F45FF83C-E437-4F4D-EAB6-6E9061D38B74}"/>
              </a:ext>
            </a:extLst>
          </p:cNvPr>
          <p:cNvSpPr/>
          <p:nvPr/>
        </p:nvSpPr>
        <p:spPr>
          <a:xfrm>
            <a:off x="9171395" y="4842495"/>
            <a:ext cx="2201943" cy="1176983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Export </a:t>
            </a:r>
            <a:r>
              <a:rPr lang="en-US" sz="1400" b="1" dirty="0">
                <a:solidFill>
                  <a:schemeClr val="tx1"/>
                </a:solidFill>
              </a:rPr>
              <a:t>VIPs Table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1"/>
                </a:solidFill>
              </a:rPr>
              <a:t>new .csv file </a:t>
            </a:r>
            <a:r>
              <a:rPr lang="en-US" sz="1400" dirty="0">
                <a:solidFill>
                  <a:schemeClr val="tx1"/>
                </a:solidFill>
              </a:rPr>
              <a:t>containing </a:t>
            </a:r>
            <a:r>
              <a:rPr lang="en-US" sz="1400" b="1" dirty="0">
                <a:solidFill>
                  <a:schemeClr val="tx1"/>
                </a:solidFill>
              </a:rPr>
              <a:t>only filtered VIP observations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3690DA1-2515-DA39-55E9-790755682686}"/>
              </a:ext>
            </a:extLst>
          </p:cNvPr>
          <p:cNvGrpSpPr/>
          <p:nvPr/>
        </p:nvGrpSpPr>
        <p:grpSpPr>
          <a:xfrm>
            <a:off x="10312896" y="5644280"/>
            <a:ext cx="468248" cy="394052"/>
            <a:chOff x="3469828" y="1497901"/>
            <a:chExt cx="468248" cy="394052"/>
          </a:xfrm>
        </p:grpSpPr>
        <p:pic>
          <p:nvPicPr>
            <p:cNvPr id="9" name="Picture 2" descr="SIMCA 17 | Umesoft Website">
              <a:extLst>
                <a:ext uri="{FF2B5EF4-FFF2-40B4-BE49-F238E27FC236}">
                  <a16:creationId xmlns:a16="http://schemas.microsoft.com/office/drawing/2014/main" id="{38F2D0C7-8440-0E48-1FFF-228D16751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949" y="1546826"/>
              <a:ext cx="345127" cy="345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D7BA2E9-B3CD-2EFE-8398-9EA575041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828" y="1497901"/>
              <a:ext cx="221488" cy="22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2EB787D-0316-0910-219D-77B825B127A6}"/>
              </a:ext>
            </a:extLst>
          </p:cNvPr>
          <p:cNvCxnSpPr>
            <a:cxnSpLocks/>
            <a:stCxn id="10242" idx="3"/>
          </p:cNvCxnSpPr>
          <p:nvPr/>
        </p:nvCxnSpPr>
        <p:spPr>
          <a:xfrm>
            <a:off x="3457303" y="3324429"/>
            <a:ext cx="304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9413F9C-A7D2-6F9B-AA84-91F5CE438088}"/>
              </a:ext>
            </a:extLst>
          </p:cNvPr>
          <p:cNvCxnSpPr>
            <a:cxnSpLocks/>
          </p:cNvCxnSpPr>
          <p:nvPr/>
        </p:nvCxnSpPr>
        <p:spPr>
          <a:xfrm>
            <a:off x="7893723" y="3274287"/>
            <a:ext cx="304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8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39" y="753807"/>
            <a:ext cx="8742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SCRIPT 4: Validation – Internal and External Validation (Random Splitting)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9B0DF78-3FAF-538B-10B0-C25093A3A44E}"/>
              </a:ext>
            </a:extLst>
          </p:cNvPr>
          <p:cNvSpPr txBox="1"/>
          <p:nvPr/>
        </p:nvSpPr>
        <p:spPr>
          <a:xfrm>
            <a:off x="197983" y="2962616"/>
            <a:ext cx="504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Internal Validation (model performance: K-Fold CV)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BFF313BA-1C74-FF11-2ED7-9C5856E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C998EDF3-A61A-F028-F02A-4596716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ad angolo ripiegato 7">
            <a:extLst>
              <a:ext uri="{FF2B5EF4-FFF2-40B4-BE49-F238E27FC236}">
                <a16:creationId xmlns:a16="http://schemas.microsoft.com/office/drawing/2014/main" id="{A5AED8C7-FD2E-4F8F-36A3-B635322BCE41}"/>
              </a:ext>
            </a:extLst>
          </p:cNvPr>
          <p:cNvSpPr/>
          <p:nvPr/>
        </p:nvSpPr>
        <p:spPr>
          <a:xfrm>
            <a:off x="7609750" y="3116149"/>
            <a:ext cx="3156317" cy="1785459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06B108-02F5-9779-A190-29BED732F7FA}"/>
              </a:ext>
            </a:extLst>
          </p:cNvPr>
          <p:cNvSpPr txBox="1"/>
          <p:nvPr/>
        </p:nvSpPr>
        <p:spPr>
          <a:xfrm>
            <a:off x="7609750" y="3301170"/>
            <a:ext cx="265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400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356343-BE3C-F8D4-6827-120268F6C289}"/>
              </a:ext>
            </a:extLst>
          </p:cNvPr>
          <p:cNvSpPr txBox="1"/>
          <p:nvPr/>
        </p:nvSpPr>
        <p:spPr>
          <a:xfrm rot="19628636">
            <a:off x="7004476" y="2787097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A1D030-5668-A2B9-39BC-543795AFE140}"/>
              </a:ext>
            </a:extLst>
          </p:cNvPr>
          <p:cNvSpPr txBox="1"/>
          <p:nvPr/>
        </p:nvSpPr>
        <p:spPr>
          <a:xfrm>
            <a:off x="7874570" y="3301170"/>
            <a:ext cx="27369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K-Fold Cross-Validation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: a model evaluation technique that splits (usually default 5 or 10)  the dataset into 𝑘 parts, using each part in turn as a test set and calculating the mean performance to estimate the model's accuracy.</a:t>
            </a:r>
          </a:p>
        </p:txBody>
      </p:sp>
      <p:pic>
        <p:nvPicPr>
          <p:cNvPr id="13" name="Picture 2" descr="SIMCA 17 | Umesoft Website">
            <a:extLst>
              <a:ext uri="{FF2B5EF4-FFF2-40B4-BE49-F238E27FC236}">
                <a16:creationId xmlns:a16="http://schemas.microsoft.com/office/drawing/2014/main" id="{B930D3A4-1979-1D58-518C-4D0A42E3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186" y="3301170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3CF8C59-4076-CD7F-A0CF-5194B5E64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65" y="3252245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CA 17 | Umesoft Website">
            <a:extLst>
              <a:ext uri="{FF2B5EF4-FFF2-40B4-BE49-F238E27FC236}">
                <a16:creationId xmlns:a16="http://schemas.microsoft.com/office/drawing/2014/main" id="{306DCEBF-E912-2B2F-7BF8-4347C437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96" y="5866290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99A5678-B010-7BE7-1BFD-6D045C50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5" y="5817365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166C49-8016-7C01-DAE4-25CDDB626546}"/>
              </a:ext>
            </a:extLst>
          </p:cNvPr>
          <p:cNvSpPr txBox="1"/>
          <p:nvPr/>
        </p:nvSpPr>
        <p:spPr>
          <a:xfrm>
            <a:off x="794623" y="5861117"/>
            <a:ext cx="4901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On SIMCA cross-validation-ANOVA calculation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B264D3-1E82-552E-61BB-F06CE23E9DE3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D896B59-A3F6-27E7-DE28-DD0D63DA0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51" y="3300098"/>
            <a:ext cx="5572125" cy="37147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774F734-23F2-58F2-5B02-F02A19939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36" y="1126848"/>
            <a:ext cx="6094378" cy="16037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D57A208-972E-157F-5FDB-5C7B5643F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449" y="343219"/>
            <a:ext cx="3285551" cy="12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un angolo in alto arrotondato e l'altro ritagliato 6">
            <a:extLst>
              <a:ext uri="{FF2B5EF4-FFF2-40B4-BE49-F238E27FC236}">
                <a16:creationId xmlns:a16="http://schemas.microsoft.com/office/drawing/2014/main" id="{12048C34-3D10-6B3A-3071-9976D4403EA1}"/>
              </a:ext>
            </a:extLst>
          </p:cNvPr>
          <p:cNvSpPr/>
          <p:nvPr/>
        </p:nvSpPr>
        <p:spPr>
          <a:xfrm>
            <a:off x="5970266" y="2019128"/>
            <a:ext cx="5296602" cy="2442252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 “split” type: es. 2/3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Random_state</a:t>
            </a:r>
            <a:r>
              <a:rPr lang="en-US" sz="15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=42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42, is just a widely used convention (you can use any number). For a given dataset, the randomization will always occur the same way. If you change the 'random seed' to any other number, you will get different results.</a:t>
            </a:r>
            <a:endParaRPr lang="en-US" sz="15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39" y="753807"/>
            <a:ext cx="886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SCRIPT 4: Validation – Internal and External Validation (Random Splitting) 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BFF313BA-1C74-FF11-2ED7-9C5856E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C998EDF3-A61A-F028-F02A-4596716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205AE1-33CD-DABB-5DF0-AD11F00958AE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97EAB2-E181-6CED-3957-E7937E8949E6}"/>
              </a:ext>
            </a:extLst>
          </p:cNvPr>
          <p:cNvSpPr txBox="1"/>
          <p:nvPr/>
        </p:nvSpPr>
        <p:spPr>
          <a:xfrm>
            <a:off x="452238" y="2464396"/>
            <a:ext cx="672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Training-Test Set PLS-DA Plot </a:t>
            </a:r>
            <a:endParaRPr lang="en-US" dirty="0"/>
          </a:p>
        </p:txBody>
      </p:sp>
      <p:pic>
        <p:nvPicPr>
          <p:cNvPr id="17" name="Picture 2" descr="SIMCA 17 | Umesoft Website">
            <a:extLst>
              <a:ext uri="{FF2B5EF4-FFF2-40B4-BE49-F238E27FC236}">
                <a16:creationId xmlns:a16="http://schemas.microsoft.com/office/drawing/2014/main" id="{7D991C9B-95DB-9261-018F-B2720BC4A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060" y="1184694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051892A-7161-EEE2-F778-DD62C5EF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39" y="1135769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A5F75F4-3B69-31B9-CFC8-3D6244221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449" y="343219"/>
            <a:ext cx="3285551" cy="1293947"/>
          </a:xfrm>
          <a:prstGeom prst="rect">
            <a:avLst/>
          </a:prstGeom>
        </p:spPr>
      </p:pic>
      <p:pic>
        <p:nvPicPr>
          <p:cNvPr id="21" name="Picture 2" descr="SIMCA 17 | Umesoft Website">
            <a:extLst>
              <a:ext uri="{FF2B5EF4-FFF2-40B4-BE49-F238E27FC236}">
                <a16:creationId xmlns:a16="http://schemas.microsoft.com/office/drawing/2014/main" id="{70A9CBE0-542C-EF54-40A7-4855AA90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17" y="2396401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98A5943-AEAA-B736-FE3C-3B59DF84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273" y="2305391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F9BC085-EB39-6D0E-24EE-9A382E2DC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06" y="2742774"/>
            <a:ext cx="5518028" cy="3666309"/>
          </a:xfrm>
          <a:prstGeom prst="rect">
            <a:avLst/>
          </a:prstGeom>
        </p:spPr>
      </p:pic>
      <p:pic>
        <p:nvPicPr>
          <p:cNvPr id="1026" name="Picture 2" descr="The Hitchhiker's Guide to the Galaxy">
            <a:extLst>
              <a:ext uri="{FF2B5EF4-FFF2-40B4-BE49-F238E27FC236}">
                <a16:creationId xmlns:a16="http://schemas.microsoft.com/office/drawing/2014/main" id="{CF4E2B94-286F-D744-BF63-A9AA8B17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01" y="4757246"/>
            <a:ext cx="1014044" cy="165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7196DF-8620-8BAF-885D-B88002882DB3}"/>
              </a:ext>
            </a:extLst>
          </p:cNvPr>
          <p:cNvSpPr txBox="1"/>
          <p:nvPr/>
        </p:nvSpPr>
        <p:spPr>
          <a:xfrm>
            <a:off x="7749346" y="5166291"/>
            <a:ext cx="3860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"The Answer to the Great Question... Of Life, the Universe and Everything... Is... 42."</a:t>
            </a:r>
          </a:p>
        </p:txBody>
      </p:sp>
    </p:spTree>
    <p:extLst>
      <p:ext uri="{BB962C8B-B14F-4D97-AF65-F5344CB8AC3E}">
        <p14:creationId xmlns:p14="http://schemas.microsoft.com/office/powerpoint/2010/main" val="1487331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39" y="753807"/>
            <a:ext cx="886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SCRIPT 4: Validation – Internal and External Validation (Random Splitting) 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BFF313BA-1C74-FF11-2ED7-9C5856E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C998EDF3-A61A-F028-F02A-4596716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06B108-02F5-9779-A190-29BED732F7FA}"/>
              </a:ext>
            </a:extLst>
          </p:cNvPr>
          <p:cNvSpPr txBox="1"/>
          <p:nvPr/>
        </p:nvSpPr>
        <p:spPr>
          <a:xfrm>
            <a:off x="7609750" y="3301170"/>
            <a:ext cx="265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400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205AE1-33CD-DABB-5DF0-AD11F00958AE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B59088-BEE6-F8B9-53E2-FBE20768F75E}"/>
              </a:ext>
            </a:extLst>
          </p:cNvPr>
          <p:cNvSpPr txBox="1"/>
          <p:nvPr/>
        </p:nvSpPr>
        <p:spPr>
          <a:xfrm>
            <a:off x="346287" y="1654299"/>
            <a:ext cx="672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Confusion Matrix</a:t>
            </a:r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FA6DF6C-4F1F-A0B8-B3BA-FB4C43A3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7" y="2020212"/>
            <a:ext cx="5875404" cy="45341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DDAFB2-0098-5B6D-AE5C-C2D90F924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77" y="2915007"/>
            <a:ext cx="2761597" cy="1219706"/>
          </a:xfrm>
          <a:prstGeom prst="rect">
            <a:avLst/>
          </a:prstGeom>
        </p:spPr>
      </p:pic>
      <p:pic>
        <p:nvPicPr>
          <p:cNvPr id="15" name="Picture 2" descr="SIMCA 17 | Umesoft Website">
            <a:extLst>
              <a:ext uri="{FF2B5EF4-FFF2-40B4-BE49-F238E27FC236}">
                <a16:creationId xmlns:a16="http://schemas.microsoft.com/office/drawing/2014/main" id="{EFB5C0CC-1BD0-3EF5-0368-644588F8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970" y="3002871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25B3EE4-0517-22F3-0D94-11EE0FC3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849" y="2953946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A5F75F4-3B69-31B9-CFC8-3D624422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449" y="343219"/>
            <a:ext cx="3285551" cy="1293947"/>
          </a:xfrm>
          <a:prstGeom prst="rect">
            <a:avLst/>
          </a:prstGeom>
        </p:spPr>
      </p:pic>
      <p:pic>
        <p:nvPicPr>
          <p:cNvPr id="19" name="Picture 2" descr="SIMCA 17 | Umesoft Website">
            <a:extLst>
              <a:ext uri="{FF2B5EF4-FFF2-40B4-BE49-F238E27FC236}">
                <a16:creationId xmlns:a16="http://schemas.microsoft.com/office/drawing/2014/main" id="{DFDB3DA8-5FD6-4CB6-C748-B8355EC4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8" y="1199798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360F66C7-0068-E2B8-0700-320F349D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7" y="1150873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D071812-9228-EA2A-DD8D-A128A8771A0D}"/>
              </a:ext>
            </a:extLst>
          </p:cNvPr>
          <p:cNvSpPr txBox="1"/>
          <p:nvPr/>
        </p:nvSpPr>
        <p:spPr>
          <a:xfrm>
            <a:off x="900173" y="1199798"/>
            <a:ext cx="587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SIMCA a “</a:t>
            </a:r>
            <a:r>
              <a:rPr lang="en-US" dirty="0" err="1"/>
              <a:t>missclassification</a:t>
            </a:r>
            <a:r>
              <a:rPr lang="en-US" dirty="0"/>
              <a:t>” is performed</a:t>
            </a:r>
          </a:p>
        </p:txBody>
      </p:sp>
      <p:sp>
        <p:nvSpPr>
          <p:cNvPr id="29" name="Rettangolo ad angolo ripiegato 28">
            <a:extLst>
              <a:ext uri="{FF2B5EF4-FFF2-40B4-BE49-F238E27FC236}">
                <a16:creationId xmlns:a16="http://schemas.microsoft.com/office/drawing/2014/main" id="{5A456A75-24D2-0ABB-DCE5-133F1C00A268}"/>
              </a:ext>
            </a:extLst>
          </p:cNvPr>
          <p:cNvSpPr/>
          <p:nvPr/>
        </p:nvSpPr>
        <p:spPr>
          <a:xfrm>
            <a:off x="7354690" y="4499105"/>
            <a:ext cx="2655045" cy="1458635"/>
          </a:xfrm>
          <a:prstGeom prst="foldedCorner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hlinkClick r:id="rId9"/>
              </a:rPr>
              <a:t>Accuracy, Precision, Recall or F1? | by Koo Ping </a:t>
            </a:r>
            <a:r>
              <a:rPr lang="en-US" sz="1500" dirty="0" err="1">
                <a:hlinkClick r:id="rId9"/>
              </a:rPr>
              <a:t>Shung</a:t>
            </a:r>
            <a:r>
              <a:rPr lang="en-US" sz="1500" dirty="0">
                <a:hlinkClick r:id="rId9"/>
              </a:rPr>
              <a:t> | Towards Data Science</a:t>
            </a:r>
            <a:endParaRPr lang="en-US" sz="15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67D4C01-00FD-D9D6-24BE-AB626E441F94}"/>
              </a:ext>
            </a:extLst>
          </p:cNvPr>
          <p:cNvSpPr txBox="1"/>
          <p:nvPr/>
        </p:nvSpPr>
        <p:spPr>
          <a:xfrm rot="19628636">
            <a:off x="6749416" y="4170053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83516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88203E6-FB7E-AF2C-B733-730A9AAB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542" y="5725307"/>
            <a:ext cx="1344333" cy="7557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C756D-C3B2-8E41-5002-F8B39E8AFE50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B7F899-99C0-3B47-A07C-3B61D028436A}"/>
              </a:ext>
            </a:extLst>
          </p:cNvPr>
          <p:cNvSpPr txBox="1"/>
          <p:nvPr/>
        </p:nvSpPr>
        <p:spPr>
          <a:xfrm>
            <a:off x="163839" y="753807"/>
            <a:ext cx="7556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/>
                </a:solidFill>
              </a:rPr>
              <a:t>SCRIPT 5: Validation – External Validation (Manual Splitting) 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BFF313BA-1C74-FF11-2ED7-9C5856E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C998EDF3-A61A-F028-F02A-4596716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06B108-02F5-9779-A190-29BED732F7FA}"/>
              </a:ext>
            </a:extLst>
          </p:cNvPr>
          <p:cNvSpPr txBox="1"/>
          <p:nvPr/>
        </p:nvSpPr>
        <p:spPr>
          <a:xfrm>
            <a:off x="7609750" y="3301170"/>
            <a:ext cx="265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400" i="1" dirty="0"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205AE1-33CD-DABB-5DF0-AD11F00958AE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97EAB2-E181-6CED-3957-E7937E8949E6}"/>
              </a:ext>
            </a:extLst>
          </p:cNvPr>
          <p:cNvSpPr txBox="1"/>
          <p:nvPr/>
        </p:nvSpPr>
        <p:spPr>
          <a:xfrm>
            <a:off x="468837" y="2118316"/>
            <a:ext cx="672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Training-Test Set PLS-DA Plot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B59088-BEE6-F8B9-53E2-FBE20768F75E}"/>
              </a:ext>
            </a:extLst>
          </p:cNvPr>
          <p:cNvSpPr txBox="1"/>
          <p:nvPr/>
        </p:nvSpPr>
        <p:spPr>
          <a:xfrm>
            <a:off x="7190147" y="2112200"/>
            <a:ext cx="672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Confusion Matrix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9A69AE-2A37-BEA4-EAA5-8FFE4464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2" y="2498927"/>
            <a:ext cx="6094378" cy="34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F7B4A6A-2952-D38C-4AEF-E7BBF3526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652" y="2493764"/>
            <a:ext cx="3925282" cy="31301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9AB0DB6-A2B8-1BE5-195F-BDDAAD7FC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627" y="5674465"/>
            <a:ext cx="1835353" cy="7557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AC4C1D-D7D6-EEB8-D374-A63B8ABFFC25}"/>
              </a:ext>
            </a:extLst>
          </p:cNvPr>
          <p:cNvSpPr txBox="1"/>
          <p:nvPr/>
        </p:nvSpPr>
        <p:spPr>
          <a:xfrm>
            <a:off x="9907572" y="2150835"/>
            <a:ext cx="1923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90000"/>
                  </a:schemeClr>
                </a:solidFill>
              </a:rPr>
              <a:t>Es. Batch 4 test set</a:t>
            </a:r>
          </a:p>
        </p:txBody>
      </p:sp>
      <p:pic>
        <p:nvPicPr>
          <p:cNvPr id="17" name="Picture 2" descr="SIMCA 17 | Umesoft Website">
            <a:extLst>
              <a:ext uri="{FF2B5EF4-FFF2-40B4-BE49-F238E27FC236}">
                <a16:creationId xmlns:a16="http://schemas.microsoft.com/office/drawing/2014/main" id="{9BF78F05-E85E-83E3-C322-DD8FA145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875" y="5903823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B77CC28-C56D-C1FB-3021-AAE64C988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754" y="5854898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EFB07B1-D06B-D6FF-99AB-24D17EE027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6449" y="343219"/>
            <a:ext cx="3285551" cy="1293947"/>
          </a:xfrm>
          <a:prstGeom prst="rect">
            <a:avLst/>
          </a:prstGeom>
        </p:spPr>
      </p:pic>
      <p:pic>
        <p:nvPicPr>
          <p:cNvPr id="26" name="Picture 2" descr="SIMCA 17 | Umesoft Website">
            <a:extLst>
              <a:ext uri="{FF2B5EF4-FFF2-40B4-BE49-F238E27FC236}">
                <a16:creationId xmlns:a16="http://schemas.microsoft.com/office/drawing/2014/main" id="{496A6394-D21F-5082-5A3E-C123B29E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247" y="6000016"/>
            <a:ext cx="345127" cy="3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AC14929-37A8-29A8-502C-EA7DF4EC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26" y="5951091"/>
            <a:ext cx="22148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08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4C4FFF-828C-6D5C-B132-9327704EAB55}"/>
              </a:ext>
            </a:extLst>
          </p:cNvPr>
          <p:cNvSpPr txBox="1"/>
          <p:nvPr/>
        </p:nvSpPr>
        <p:spPr>
          <a:xfrm>
            <a:off x="215693" y="265359"/>
            <a:ext cx="51904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TOOLS AND REPOSITORIES ACCESS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A70CF5-B107-F6F4-4C11-FB99091BB02C}"/>
              </a:ext>
            </a:extLst>
          </p:cNvPr>
          <p:cNvSpPr txBox="1"/>
          <p:nvPr/>
        </p:nvSpPr>
        <p:spPr>
          <a:xfrm>
            <a:off x="136562" y="664151"/>
            <a:ext cx="814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sz="2200" b="1" dirty="0">
                <a:solidFill>
                  <a:schemeClr val="accent1"/>
                </a:solidFill>
              </a:rPr>
              <a:t>W</a:t>
            </a:r>
            <a:r>
              <a:rPr lang="en-GB" sz="2200" b="1" i="0" dirty="0">
                <a:solidFill>
                  <a:schemeClr val="accent1"/>
                </a:solidFill>
                <a:effectLst/>
              </a:rPr>
              <a:t>hat is required? </a:t>
            </a:r>
            <a:r>
              <a:rPr lang="en-GB" dirty="0"/>
              <a:t>(for FERRERO system PC)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A7AF0C-5614-5696-13C4-5F95A2B37307}"/>
              </a:ext>
            </a:extLst>
          </p:cNvPr>
          <p:cNvSpPr txBox="1"/>
          <p:nvPr/>
        </p:nvSpPr>
        <p:spPr>
          <a:xfrm>
            <a:off x="1523835" y="1603787"/>
            <a:ext cx="643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Download </a:t>
            </a:r>
            <a:r>
              <a:rPr lang="it-IT" dirty="0" err="1">
                <a:hlinkClick r:id="rId2"/>
              </a:rPr>
              <a:t>Now</a:t>
            </a:r>
            <a:r>
              <a:rPr lang="it-IT" dirty="0">
                <a:hlinkClick r:id="rId2"/>
              </a:rPr>
              <a:t> | Anaconda</a:t>
            </a:r>
            <a:endParaRPr lang="en-US" dirty="0"/>
          </a:p>
        </p:txBody>
      </p:sp>
      <p:pic>
        <p:nvPicPr>
          <p:cNvPr id="8" name="Picture 2" descr="Anaconda, Inc · GitHub">
            <a:extLst>
              <a:ext uri="{FF2B5EF4-FFF2-40B4-BE49-F238E27FC236}">
                <a16:creationId xmlns:a16="http://schemas.microsoft.com/office/drawing/2014/main" id="{377046DC-3F3C-1A09-879C-46162BB9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5" y="1483201"/>
            <a:ext cx="636171" cy="6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0CC841-FB76-FD05-2955-CF8ADE99E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18" y="2332279"/>
            <a:ext cx="6281866" cy="178545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BD79A6EB-3548-83AD-7C32-91B57245135D}"/>
              </a:ext>
            </a:extLst>
          </p:cNvPr>
          <p:cNvSpPr/>
          <p:nvPr/>
        </p:nvSpPr>
        <p:spPr>
          <a:xfrm>
            <a:off x="5957740" y="2933361"/>
            <a:ext cx="1129644" cy="118437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56BA31-A7D2-06E1-90A9-17004691FD0C}"/>
              </a:ext>
            </a:extLst>
          </p:cNvPr>
          <p:cNvSpPr txBox="1"/>
          <p:nvPr/>
        </p:nvSpPr>
        <p:spPr>
          <a:xfrm>
            <a:off x="4229661" y="4390970"/>
            <a:ext cx="6438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Data Analysis (Developed Tools) (github.com)</a:t>
            </a:r>
            <a:endParaRPr lang="en-US" dirty="0"/>
          </a:p>
          <a:p>
            <a:r>
              <a:rPr lang="en-GB" dirty="0"/>
              <a:t>Send me an email, I will send you the invitation link: </a:t>
            </a:r>
            <a:r>
              <a:rPr lang="it-IT" dirty="0">
                <a:hlinkClick r:id="rId6"/>
              </a:rPr>
              <a:t>francesco.spataro@guest.ferrero.com</a:t>
            </a:r>
            <a:endParaRPr lang="it-IT" dirty="0"/>
          </a:p>
          <a:p>
            <a:endParaRPr lang="it-IT" dirty="0"/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50F8DCF0-6920-E427-8B2B-5827A994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0" y="4506669"/>
            <a:ext cx="1212800" cy="7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0F8F79E-9A1A-8C22-4290-93C91C0589A1}"/>
              </a:ext>
            </a:extLst>
          </p:cNvPr>
          <p:cNvSpPr txBox="1"/>
          <p:nvPr/>
        </p:nvSpPr>
        <p:spPr>
          <a:xfrm>
            <a:off x="1676904" y="4401417"/>
            <a:ext cx="30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download: </a:t>
            </a:r>
          </a:p>
          <a:p>
            <a:r>
              <a:rPr lang="en-US" dirty="0"/>
              <a:t>GitHub repositories</a:t>
            </a:r>
          </a:p>
          <a:p>
            <a:r>
              <a:rPr lang="en-US" dirty="0"/>
              <a:t>(Registration is required) </a:t>
            </a:r>
          </a:p>
        </p:txBody>
      </p:sp>
      <p:sp>
        <p:nvSpPr>
          <p:cNvPr id="15" name="Rettangolo ad angolo ripiegato 14">
            <a:extLst>
              <a:ext uri="{FF2B5EF4-FFF2-40B4-BE49-F238E27FC236}">
                <a16:creationId xmlns:a16="http://schemas.microsoft.com/office/drawing/2014/main" id="{88FF6406-F1D7-F093-DD0C-8135E0D45316}"/>
              </a:ext>
            </a:extLst>
          </p:cNvPr>
          <p:cNvSpPr/>
          <p:nvPr/>
        </p:nvSpPr>
        <p:spPr>
          <a:xfrm>
            <a:off x="7741725" y="546820"/>
            <a:ext cx="3156317" cy="1785459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EB0486C-2C54-4C48-CCCD-F196574C169D}"/>
              </a:ext>
            </a:extLst>
          </p:cNvPr>
          <p:cNvSpPr txBox="1"/>
          <p:nvPr/>
        </p:nvSpPr>
        <p:spPr>
          <a:xfrm rot="19628636">
            <a:off x="7296707" y="56511"/>
            <a:ext cx="22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TIPS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034A51-E5E3-537F-222A-728389DEE6FE}"/>
              </a:ext>
            </a:extLst>
          </p:cNvPr>
          <p:cNvSpPr txBox="1"/>
          <p:nvPr/>
        </p:nvSpPr>
        <p:spPr>
          <a:xfrm>
            <a:off x="8015882" y="577953"/>
            <a:ext cx="2799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problems with the proxy, the computer could not access files on the desktop, I recommend using the user folder: </a:t>
            </a:r>
          </a:p>
          <a:p>
            <a:r>
              <a:rPr lang="en-US" dirty="0"/>
              <a:t>e.g. </a:t>
            </a:r>
            <a:r>
              <a:rPr lang="en-US" i="1" dirty="0"/>
              <a:t>C:\Users\spatafran1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18435B-0463-5EB2-10BF-AFC0CC37A2D5}"/>
              </a:ext>
            </a:extLst>
          </p:cNvPr>
          <p:cNvSpPr txBox="1"/>
          <p:nvPr/>
        </p:nvSpPr>
        <p:spPr>
          <a:xfrm>
            <a:off x="169346" y="1619640"/>
            <a:ext cx="6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3BF1E41-A9C5-973C-D35D-A68ABF28386D}"/>
              </a:ext>
            </a:extLst>
          </p:cNvPr>
          <p:cNvSpPr txBox="1"/>
          <p:nvPr/>
        </p:nvSpPr>
        <p:spPr>
          <a:xfrm>
            <a:off x="185924" y="3225008"/>
            <a:ext cx="6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58B038D-BC2D-C42B-1DA5-FA28C0D1BCE8}"/>
              </a:ext>
            </a:extLst>
          </p:cNvPr>
          <p:cNvSpPr txBox="1"/>
          <p:nvPr/>
        </p:nvSpPr>
        <p:spPr>
          <a:xfrm>
            <a:off x="215694" y="4672504"/>
            <a:ext cx="6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A41F0ED-B4CF-8AF6-D301-677D9D10D2B9}"/>
              </a:ext>
            </a:extLst>
          </p:cNvPr>
          <p:cNvSpPr txBox="1"/>
          <p:nvPr/>
        </p:nvSpPr>
        <p:spPr>
          <a:xfrm>
            <a:off x="533779" y="5780131"/>
            <a:ext cx="306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code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F5B20B5-F0D0-A3C8-E47F-CB5C784BD62B}"/>
              </a:ext>
            </a:extLst>
          </p:cNvPr>
          <p:cNvSpPr txBox="1"/>
          <p:nvPr/>
        </p:nvSpPr>
        <p:spPr>
          <a:xfrm>
            <a:off x="215694" y="5780131"/>
            <a:ext cx="6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B09FBE7C-4D77-7A90-74EE-4B06F5A10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4700" y="5470888"/>
            <a:ext cx="2553322" cy="1121753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2603F178-7BEF-CBA1-B5E7-073E71E4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B714D44-8672-23E5-A4B9-53FB1B1D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719BB7-2F5A-0859-12B5-4C00D0ECFAAC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</p:spTree>
    <p:extLst>
      <p:ext uri="{BB962C8B-B14F-4D97-AF65-F5344CB8AC3E}">
        <p14:creationId xmlns:p14="http://schemas.microsoft.com/office/powerpoint/2010/main" val="45339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id="{E1E564EA-2F80-FEA3-054D-8FC26A04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AB3B5B09-40B9-07BE-3E27-2F4F9177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B08610-307D-0231-E71C-6E9DCCA06B6B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022FC3-BF6D-14A8-1E61-7350F2C91D9E}"/>
              </a:ext>
            </a:extLst>
          </p:cNvPr>
          <p:cNvSpPr txBox="1"/>
          <p:nvPr/>
        </p:nvSpPr>
        <p:spPr>
          <a:xfrm>
            <a:off x="468836" y="1166920"/>
            <a:ext cx="92407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GitHub allows us to create a repository where we can update and download different codes accessible to all, as well as directly exchange information on bugs, features and requests</a:t>
            </a:r>
          </a:p>
        </p:txBody>
      </p:sp>
      <p:pic>
        <p:nvPicPr>
          <p:cNvPr id="6" name="Picture 2" descr="GitHub Logo and symbol, meaning, history, PNG, brand">
            <a:extLst>
              <a:ext uri="{FF2B5EF4-FFF2-40B4-BE49-F238E27FC236}">
                <a16:creationId xmlns:a16="http://schemas.microsoft.com/office/drawing/2014/main" id="{496279F5-993D-BF6D-0F76-1746F27B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07" y="1288287"/>
            <a:ext cx="913943" cy="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disegno, Elementi grafici, cartone animato, arte&#10;&#10;Descrizione generata automaticamente">
            <a:extLst>
              <a:ext uri="{FF2B5EF4-FFF2-40B4-BE49-F238E27FC236}">
                <a16:creationId xmlns:a16="http://schemas.microsoft.com/office/drawing/2014/main" id="{74967420-9285-AE4F-EE09-15E37016D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84" y="2282840"/>
            <a:ext cx="3784378" cy="401846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5ACF474-3179-F4A2-08CE-25FC4AAC5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99" y="2274916"/>
            <a:ext cx="3421801" cy="412454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7D8CF2-51C9-700A-B7BA-732FD72BDEC1}"/>
              </a:ext>
            </a:extLst>
          </p:cNvPr>
          <p:cNvSpPr txBox="1"/>
          <p:nvPr/>
        </p:nvSpPr>
        <p:spPr>
          <a:xfrm>
            <a:off x="215693" y="265359"/>
            <a:ext cx="51904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TOOLS AND REPOSITORIES ACCESS</a:t>
            </a:r>
          </a:p>
        </p:txBody>
      </p:sp>
    </p:spTree>
    <p:extLst>
      <p:ext uri="{BB962C8B-B14F-4D97-AF65-F5344CB8AC3E}">
        <p14:creationId xmlns:p14="http://schemas.microsoft.com/office/powerpoint/2010/main" val="193817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B7CCD7-4148-73C0-2BAA-23F5075985FB}"/>
              </a:ext>
            </a:extLst>
          </p:cNvPr>
          <p:cNvSpPr txBox="1"/>
          <p:nvPr/>
        </p:nvSpPr>
        <p:spPr>
          <a:xfrm>
            <a:off x="1171888" y="95942"/>
            <a:ext cx="92533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00B050"/>
                </a:solidFill>
              </a:rPr>
              <a:t>MVAtools</a:t>
            </a:r>
            <a:endParaRPr lang="en-US" sz="4800" b="1" dirty="0">
              <a:solidFill>
                <a:srgbClr val="00B050"/>
              </a:solidFill>
            </a:endParaRPr>
          </a:p>
          <a:p>
            <a:pPr algn="ctr"/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3200" b="1" dirty="0">
                <a:solidFill>
                  <a:schemeClr val="accent1"/>
                </a:solidFill>
              </a:rPr>
              <a:t>MULTIVARIATE ANALYSIS TOOLS </a:t>
            </a:r>
          </a:p>
          <a:p>
            <a:pPr algn="ctr"/>
            <a:r>
              <a:rPr lang="en-US" sz="3200" b="1" dirty="0">
                <a:solidFill>
                  <a:schemeClr val="accent1"/>
                </a:solidFill>
              </a:rPr>
              <a:t>(home-made and free)</a:t>
            </a:r>
          </a:p>
          <a:p>
            <a:pPr algn="ctr"/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 SCRIPTS</a:t>
            </a:r>
          </a:p>
          <a:p>
            <a:pPr algn="ctr"/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3200" b="1" dirty="0">
                <a:solidFill>
                  <a:schemeClr val="accent1"/>
                </a:solidFill>
              </a:rPr>
              <a:t>FROM .CSV TO MULTIVARIATE ANALYSIS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5AC418-4F6E-86F3-CD73-B675DFB08220}"/>
              </a:ext>
            </a:extLst>
          </p:cNvPr>
          <p:cNvSpPr txBox="1"/>
          <p:nvPr/>
        </p:nvSpPr>
        <p:spPr>
          <a:xfrm>
            <a:off x="2172878" y="4374036"/>
            <a:ext cx="784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UNSUPERVISED                             SUPERVISED                              VALIDATION</a:t>
            </a:r>
          </a:p>
        </p:txBody>
      </p:sp>
      <p:pic>
        <p:nvPicPr>
          <p:cNvPr id="6" name="Immagine 5" descr="Immagine che contiene cerchio, schermata, diagramma&#10;&#10;Descrizione generata automaticamente">
            <a:extLst>
              <a:ext uri="{FF2B5EF4-FFF2-40B4-BE49-F238E27FC236}">
                <a16:creationId xmlns:a16="http://schemas.microsoft.com/office/drawing/2014/main" id="{18E5D6E1-112D-E8CE-34FD-71B14CE2C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9" t="18644" r="66138" b="14866"/>
          <a:stretch/>
        </p:blipFill>
        <p:spPr>
          <a:xfrm>
            <a:off x="2262638" y="4920792"/>
            <a:ext cx="1555217" cy="1631554"/>
          </a:xfrm>
          <a:prstGeom prst="rect">
            <a:avLst/>
          </a:prstGeom>
        </p:spPr>
      </p:pic>
      <p:pic>
        <p:nvPicPr>
          <p:cNvPr id="1026" name="Picture 2" descr="Introduction to Unsupervised Learning: Overview and applications">
            <a:extLst>
              <a:ext uri="{FF2B5EF4-FFF2-40B4-BE49-F238E27FC236}">
                <a16:creationId xmlns:a16="http://schemas.microsoft.com/office/drawing/2014/main" id="{4305261D-54D1-6A98-5E67-CA65BC48A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5" t="20166" r="8158" b="19691"/>
          <a:stretch/>
        </p:blipFill>
        <p:spPr bwMode="auto">
          <a:xfrm>
            <a:off x="5444603" y="4939842"/>
            <a:ext cx="1493747" cy="15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D911D7F-7A4A-872A-39CA-FA628E12ACF4}"/>
              </a:ext>
            </a:extLst>
          </p:cNvPr>
          <p:cNvGrpSpPr/>
          <p:nvPr/>
        </p:nvGrpSpPr>
        <p:grpSpPr>
          <a:xfrm>
            <a:off x="8565098" y="4930219"/>
            <a:ext cx="1454023" cy="1432874"/>
            <a:chOff x="8565098" y="4930219"/>
            <a:chExt cx="1454023" cy="1432874"/>
          </a:xfrm>
        </p:grpSpPr>
        <p:pic>
          <p:nvPicPr>
            <p:cNvPr id="1032" name="Picture 8" descr="Flat true icon Royalty Free Vector Image - VectorStock">
              <a:extLst>
                <a:ext uri="{FF2B5EF4-FFF2-40B4-BE49-F238E27FC236}">
                  <a16:creationId xmlns:a16="http://schemas.microsoft.com/office/drawing/2014/main" id="{B6FD8661-7312-DA71-C7FA-A57D44945C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9" b="11340"/>
            <a:stretch/>
          </p:blipFill>
          <p:spPr bwMode="auto">
            <a:xfrm>
              <a:off x="8794395" y="5180449"/>
              <a:ext cx="1134967" cy="93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18C9414C-1EA2-E737-952C-D7E16D400B0A}"/>
                </a:ext>
              </a:extLst>
            </p:cNvPr>
            <p:cNvSpPr/>
            <p:nvPr/>
          </p:nvSpPr>
          <p:spPr>
            <a:xfrm>
              <a:off x="8565098" y="4930219"/>
              <a:ext cx="1454023" cy="143287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F21D15-0067-0CE9-C0CC-27ED9F6FA4A3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905FF4B5-E3C5-ACE8-58A8-F9201F826D78}"/>
              </a:ext>
            </a:extLst>
          </p:cNvPr>
          <p:cNvSpPr/>
          <p:nvPr/>
        </p:nvSpPr>
        <p:spPr>
          <a:xfrm>
            <a:off x="4235926" y="5559769"/>
            <a:ext cx="725864" cy="2828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7B85E1F-851D-B925-4A67-5289D4AF0935}"/>
              </a:ext>
            </a:extLst>
          </p:cNvPr>
          <p:cNvSpPr/>
          <p:nvPr/>
        </p:nvSpPr>
        <p:spPr>
          <a:xfrm>
            <a:off x="7361654" y="5559769"/>
            <a:ext cx="725864" cy="2828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2AB1A90-E843-68A2-F4E8-1DE476D8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0B028D3F-CD3F-4220-13B7-E7F309C8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4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961EF4-A7A6-812C-A8D5-ADD5BBB44C10}"/>
              </a:ext>
            </a:extLst>
          </p:cNvPr>
          <p:cNvSpPr txBox="1"/>
          <p:nvPr/>
        </p:nvSpPr>
        <p:spPr>
          <a:xfrm>
            <a:off x="760429" y="315304"/>
            <a:ext cx="21241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UNSUPERVISED                             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SUPERVISED                              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VALIDATION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263A32-70EC-AE44-056A-608A7D62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9" t="18644" r="66138" b="14866"/>
          <a:stretch/>
        </p:blipFill>
        <p:spPr>
          <a:xfrm>
            <a:off x="1016625" y="776034"/>
            <a:ext cx="1555217" cy="1631554"/>
          </a:xfrm>
          <a:prstGeom prst="rect">
            <a:avLst/>
          </a:prstGeom>
        </p:spPr>
      </p:pic>
      <p:pic>
        <p:nvPicPr>
          <p:cNvPr id="7" name="Picture 2" descr="Introduction to Unsupervised Learning: Overview and applications">
            <a:extLst>
              <a:ext uri="{FF2B5EF4-FFF2-40B4-BE49-F238E27FC236}">
                <a16:creationId xmlns:a16="http://schemas.microsoft.com/office/drawing/2014/main" id="{801C0BAC-4393-D72A-9630-2FFC2DA9B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5" t="20166" r="8158" b="19691"/>
          <a:stretch/>
        </p:blipFill>
        <p:spPr bwMode="auto">
          <a:xfrm>
            <a:off x="1078095" y="2927755"/>
            <a:ext cx="1493747" cy="15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8E75DA-ECBB-1BE2-4323-5077ECBDD6F3}"/>
              </a:ext>
            </a:extLst>
          </p:cNvPr>
          <p:cNvSpPr txBox="1"/>
          <p:nvPr/>
        </p:nvSpPr>
        <p:spPr>
          <a:xfrm>
            <a:off x="2696066" y="826678"/>
            <a:ext cx="9008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500" b="1" i="0" dirty="0">
                <a:solidFill>
                  <a:srgbClr val="1F2328"/>
                </a:solidFill>
                <a:effectLst/>
              </a:rPr>
              <a:t>PCA and HCA</a:t>
            </a:r>
            <a:r>
              <a:rPr lang="en-GB" sz="1500" b="0" i="0" dirty="0">
                <a:solidFill>
                  <a:srgbClr val="1F2328"/>
                </a:solidFill>
                <a:effectLst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PCA </a:t>
            </a:r>
            <a:r>
              <a:rPr lang="en-GB" sz="1500" dirty="0">
                <a:solidFill>
                  <a:srgbClr val="1F2328"/>
                </a:solidFill>
              </a:rPr>
              <a:t>S</a:t>
            </a:r>
            <a:r>
              <a:rPr lang="en-GB" sz="1500" b="0" i="0" dirty="0">
                <a:solidFill>
                  <a:srgbClr val="1F2328"/>
                </a:solidFill>
                <a:effectLst/>
              </a:rPr>
              <a:t>core 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PCA Loadings 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HCA Dendrogram (based on PCA)</a:t>
            </a:r>
            <a:endParaRPr lang="en-GB" sz="1500" dirty="0">
              <a:solidFill>
                <a:srgbClr val="1F232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Explained  and Cumulative Variance</a:t>
            </a:r>
            <a:endParaRPr lang="en-GB" sz="1500" dirty="0">
              <a:solidFill>
                <a:srgbClr val="1F232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Outliers 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F2328"/>
              </a:solidFill>
              <a:latin typeface="-apple-system"/>
            </a:endParaRPr>
          </a:p>
          <a:p>
            <a:br>
              <a:rPr lang="it-IT" dirty="0"/>
            </a:b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70D188-5632-6C60-0B6B-F7A6ED46D73A}"/>
              </a:ext>
            </a:extLst>
          </p:cNvPr>
          <p:cNvSpPr txBox="1"/>
          <p:nvPr/>
        </p:nvSpPr>
        <p:spPr>
          <a:xfrm>
            <a:off x="2705884" y="5095824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Internal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K-Fold Cross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External (Random or Manual Splitting)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 Training/test set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Confusion matrix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6C080DC7-E8AC-93D1-F9FD-D17C6582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54C61E71-CD09-0C8A-2B7E-8248F4AC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6EE516F6-3B67-297D-8685-BE44F77D12DD}"/>
              </a:ext>
            </a:extLst>
          </p:cNvPr>
          <p:cNvGrpSpPr/>
          <p:nvPr/>
        </p:nvGrpSpPr>
        <p:grpSpPr>
          <a:xfrm>
            <a:off x="1112323" y="5109822"/>
            <a:ext cx="1454023" cy="1432874"/>
            <a:chOff x="8565098" y="4930219"/>
            <a:chExt cx="1454023" cy="1432874"/>
          </a:xfrm>
        </p:grpSpPr>
        <p:pic>
          <p:nvPicPr>
            <p:cNvPr id="11" name="Picture 8" descr="Flat true icon Royalty Free Vector Image - VectorStock">
              <a:extLst>
                <a:ext uri="{FF2B5EF4-FFF2-40B4-BE49-F238E27FC236}">
                  <a16:creationId xmlns:a16="http://schemas.microsoft.com/office/drawing/2014/main" id="{ABD55EFA-BB80-5E9C-9950-E71126DF9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9" b="11340"/>
            <a:stretch/>
          </p:blipFill>
          <p:spPr bwMode="auto">
            <a:xfrm>
              <a:off x="8794395" y="5180449"/>
              <a:ext cx="1134967" cy="93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8192532-0280-5008-8788-156F39D8CBDC}"/>
                </a:ext>
              </a:extLst>
            </p:cNvPr>
            <p:cNvSpPr/>
            <p:nvPr/>
          </p:nvSpPr>
          <p:spPr>
            <a:xfrm>
              <a:off x="8565098" y="4930219"/>
              <a:ext cx="1454023" cy="143287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963557-10D1-05C5-D870-AE4FD6CEA340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CA516C-D121-9384-A0EC-97AD4F1F4695}"/>
              </a:ext>
            </a:extLst>
          </p:cNvPr>
          <p:cNvSpPr txBox="1"/>
          <p:nvPr/>
        </p:nvSpPr>
        <p:spPr>
          <a:xfrm>
            <a:off x="10539168" y="12507"/>
            <a:ext cx="1574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CONTENT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80D4FF-5C25-9184-BE81-67D14B006044}"/>
              </a:ext>
            </a:extLst>
          </p:cNvPr>
          <p:cNvSpPr txBox="1"/>
          <p:nvPr/>
        </p:nvSpPr>
        <p:spPr>
          <a:xfrm>
            <a:off x="2696066" y="2707336"/>
            <a:ext cx="648564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sz="1500" b="1" i="0" dirty="0">
                <a:solidFill>
                  <a:srgbClr val="1F2328"/>
                </a:solidFill>
                <a:effectLst/>
                <a:latin typeface="-apple-system"/>
              </a:rPr>
              <a:t>PLS-DA</a:t>
            </a: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 (with VIP selection)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Explained and Cumulative Variance</a:t>
            </a:r>
            <a:endParaRPr lang="en-GB" sz="1500" dirty="0">
              <a:solidFill>
                <a:srgbClr val="1F2328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Score 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1F2328"/>
                </a:solidFill>
                <a:latin typeface="-apple-system"/>
              </a:rPr>
              <a:t>HCA (based on PLS-DA)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Loadings 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Coefficients Plot</a:t>
            </a:r>
            <a:endParaRPr lang="en-GB" sz="1500" dirty="0">
              <a:solidFill>
                <a:srgbClr val="1F2328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VIP selection and VIP-filtered file export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D25025F-594A-41D7-CE17-55CCD336285D}"/>
              </a:ext>
            </a:extLst>
          </p:cNvPr>
          <p:cNvSpPr txBox="1"/>
          <p:nvPr/>
        </p:nvSpPr>
        <p:spPr>
          <a:xfrm>
            <a:off x="7661808" y="2903304"/>
            <a:ext cx="6433794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500" b="1" i="0" dirty="0">
                <a:solidFill>
                  <a:srgbClr val="1F2328"/>
                </a:solidFill>
                <a:effectLst/>
              </a:rPr>
              <a:t>PLS-Regression</a:t>
            </a:r>
            <a:r>
              <a:rPr lang="en-GB" sz="1500" b="0" i="0" dirty="0">
                <a:solidFill>
                  <a:srgbClr val="1F2328"/>
                </a:solidFill>
                <a:effectLst/>
              </a:rPr>
              <a:t> </a:t>
            </a:r>
            <a:endParaRPr lang="en-GB" sz="1500" dirty="0">
              <a:solidFill>
                <a:srgbClr val="1F232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Observed vs Predicted Plot</a:t>
            </a:r>
            <a:endParaRPr lang="en-GB" sz="1500" dirty="0">
              <a:solidFill>
                <a:srgbClr val="1F232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1F2328"/>
                </a:solidFill>
                <a:effectLst/>
              </a:rPr>
              <a:t>R</a:t>
            </a:r>
            <a:r>
              <a:rPr lang="en-GB" sz="1500" b="0" i="0" baseline="30000" dirty="0">
                <a:solidFill>
                  <a:srgbClr val="1F2328"/>
                </a:solidFill>
                <a:effectLst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1F2328"/>
                </a:solidFill>
              </a:rPr>
              <a:t>Predictive-VIPs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1F2328"/>
                </a:solidFill>
              </a:rPr>
              <a:t>(</a:t>
            </a:r>
            <a:r>
              <a:rPr lang="en-GB" sz="1500" b="0" i="0" dirty="0">
                <a:solidFill>
                  <a:srgbClr val="1F2328"/>
                </a:solidFill>
                <a:effectLst/>
                <a:latin typeface="-apple-system"/>
              </a:rPr>
              <a:t>VIP selection and VIP-filtered file export)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500" baseline="30000" dirty="0">
              <a:solidFill>
                <a:srgbClr val="1F2328"/>
              </a:solidFill>
            </a:endParaRPr>
          </a:p>
          <a:p>
            <a:pPr algn="l"/>
            <a:endParaRPr lang="en-GB" sz="1500" b="0" i="0" baseline="3000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77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91C02A-1BE6-FD6B-0BA2-C25213DA094E}"/>
              </a:ext>
            </a:extLst>
          </p:cNvPr>
          <p:cNvSpPr txBox="1"/>
          <p:nvPr/>
        </p:nvSpPr>
        <p:spPr>
          <a:xfrm>
            <a:off x="200320" y="26535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WHY ON PYTHON? 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959F02E-E853-575E-DD97-B86F6C5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227" y="291729"/>
            <a:ext cx="548453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&gt;&gt;&gt;&gt; Follow @coding_comedy for more! - - - #programming #program  #coding #code #programmingmemes #codingmemes #programmer #java #p... |  Instagram">
            <a:extLst>
              <a:ext uri="{FF2B5EF4-FFF2-40B4-BE49-F238E27FC236}">
                <a16:creationId xmlns:a16="http://schemas.microsoft.com/office/drawing/2014/main" id="{4D1F1442-37D7-4A12-D79E-E9CFA47A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43" y="1259836"/>
            <a:ext cx="2772602" cy="27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ython: Understanding python libraries | by Tutort Academy | Medium">
            <a:extLst>
              <a:ext uri="{FF2B5EF4-FFF2-40B4-BE49-F238E27FC236}">
                <a16:creationId xmlns:a16="http://schemas.microsoft.com/office/drawing/2014/main" id="{3FCEE0EF-BBCA-2402-3766-40FCB91E5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8" t="12469" r="1723" b="8695"/>
          <a:stretch/>
        </p:blipFill>
        <p:spPr bwMode="auto">
          <a:xfrm>
            <a:off x="4359658" y="1325093"/>
            <a:ext cx="2784265" cy="22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619453E-15BD-7873-5C04-507821885CCB}"/>
              </a:ext>
            </a:extLst>
          </p:cNvPr>
          <p:cNvSpPr txBox="1"/>
          <p:nvPr/>
        </p:nvSpPr>
        <p:spPr>
          <a:xfrm>
            <a:off x="4591156" y="892773"/>
            <a:ext cx="277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*Open-source libraries</a:t>
            </a:r>
          </a:p>
        </p:txBody>
      </p:sp>
      <p:pic>
        <p:nvPicPr>
          <p:cNvPr id="18" name="Picture 8" descr="chat-gpt-logo-png | MotionGraphicPlus">
            <a:extLst>
              <a:ext uri="{FF2B5EF4-FFF2-40B4-BE49-F238E27FC236}">
                <a16:creationId xmlns:a16="http://schemas.microsoft.com/office/drawing/2014/main" id="{5FA06F66-57DF-5783-88F5-C875E416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23" y="1689582"/>
            <a:ext cx="3010226" cy="105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846947B6-1BC8-2607-CE36-13946BD59CCD}"/>
              </a:ext>
            </a:extLst>
          </p:cNvPr>
          <p:cNvSpPr/>
          <p:nvPr/>
        </p:nvSpPr>
        <p:spPr>
          <a:xfrm rot="5400000">
            <a:off x="5197636" y="-367307"/>
            <a:ext cx="912579" cy="9218319"/>
          </a:xfrm>
          <a:prstGeom prst="rightBrace">
            <a:avLst>
              <a:gd name="adj1" fmla="val 11454"/>
              <a:gd name="adj2" fmla="val 519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53D196-3ECC-866C-40B8-04DEEC591921}"/>
              </a:ext>
            </a:extLst>
          </p:cNvPr>
          <p:cNvSpPr txBox="1"/>
          <p:nvPr/>
        </p:nvSpPr>
        <p:spPr>
          <a:xfrm>
            <a:off x="3803676" y="4686893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Bradley Hand ITC" panose="03070402050302030203" pitchFamily="66" charset="0"/>
              </a:rPr>
              <a:t>The art of copying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38ED622-A3A4-A40A-B930-63F16B38B866}"/>
              </a:ext>
            </a:extLst>
          </p:cNvPr>
          <p:cNvSpPr txBox="1"/>
          <p:nvPr/>
        </p:nvSpPr>
        <p:spPr>
          <a:xfrm>
            <a:off x="613655" y="5367464"/>
            <a:ext cx="11215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</a:t>
            </a:r>
            <a:r>
              <a:rPr lang="it-IT" b="1" dirty="0"/>
              <a:t>Open-source libraries</a:t>
            </a:r>
            <a:r>
              <a:rPr lang="it-IT" dirty="0"/>
              <a:t>: a </a:t>
            </a:r>
            <a:r>
              <a:rPr lang="en-US" dirty="0"/>
              <a:t>collection of modules and functions that allows you to add functionality to code without writing from 0.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5B72F5-0F1A-27F2-4AC5-00E713707A60}"/>
              </a:ext>
            </a:extLst>
          </p:cNvPr>
          <p:cNvSpPr txBox="1"/>
          <p:nvPr/>
        </p:nvSpPr>
        <p:spPr>
          <a:xfrm>
            <a:off x="7864877" y="1504916"/>
            <a:ext cx="2036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F6A0C48-776E-FAE0-A2B2-BBEA0C60F391}"/>
              </a:ext>
            </a:extLst>
          </p:cNvPr>
          <p:cNvSpPr txBox="1"/>
          <p:nvPr/>
        </p:nvSpPr>
        <p:spPr>
          <a:xfrm>
            <a:off x="613654" y="5941194"/>
            <a:ext cx="11490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**</a:t>
            </a:r>
            <a:r>
              <a:rPr lang="it-IT" b="1" dirty="0"/>
              <a:t>Chat-GPT</a:t>
            </a:r>
            <a:r>
              <a:rPr lang="it-IT" dirty="0"/>
              <a:t>: </a:t>
            </a:r>
            <a:r>
              <a:rPr lang="en-US" dirty="0"/>
              <a:t>even the free version is very good at explaining Python code, as well as writing/correcting it</a:t>
            </a:r>
          </a:p>
          <a:p>
            <a:r>
              <a:rPr lang="en-US" dirty="0"/>
              <a:t>directly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A9F0DFD3-7CC2-9DE5-CFC1-C452D6F0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24496FB0-8EF3-29F9-D364-DAC58C2F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7BD117-00ED-2728-3507-A2E106A3328A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</p:spTree>
    <p:extLst>
      <p:ext uri="{BB962C8B-B14F-4D97-AF65-F5344CB8AC3E}">
        <p14:creationId xmlns:p14="http://schemas.microsoft.com/office/powerpoint/2010/main" val="29605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14427D-D4F4-E809-0A9B-0CBDD2EE303C}"/>
              </a:ext>
            </a:extLst>
          </p:cNvPr>
          <p:cNvSpPr txBox="1"/>
          <p:nvPr/>
        </p:nvSpPr>
        <p:spPr>
          <a:xfrm>
            <a:off x="200320" y="954787"/>
            <a:ext cx="1103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the best choice for beginners: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Simple syntax</a:t>
            </a:r>
            <a:r>
              <a:rPr lang="en-US" dirty="0"/>
              <a:t>: dynamic typing, intuitive syntax (key-words)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/>
              <a:t>Ease of learning and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Flexibility and versatility</a:t>
            </a:r>
            <a:r>
              <a:rPr lang="en-US" dirty="0"/>
              <a:t>: wide availability of specialized libraries and frameworks (very active community).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AE4650-A58B-3922-8853-C1AE7D39C6F4}"/>
              </a:ext>
            </a:extLst>
          </p:cNvPr>
          <p:cNvSpPr txBox="1"/>
          <p:nvPr/>
        </p:nvSpPr>
        <p:spPr>
          <a:xfrm>
            <a:off x="1779118" y="2345324"/>
            <a:ext cx="60944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NumPy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Essential for scientific computing, it supports large arrays and matrices, and provides advanced mathematical functions.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Pandas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Crucial for data analysis and manipulation, it offers flexible data structures designed to work easily with tabular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Matplotlib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A leading library for creating plots, it allows for the generation of a wide range of static, animated, and interactive figures in Python.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Scikit-learn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The go-to library for machine learning, providing simple and efficient tools for data analysis and predictive modeling.</a:t>
            </a:r>
          </a:p>
        </p:txBody>
      </p:sp>
      <p:pic>
        <p:nvPicPr>
          <p:cNvPr id="12292" name="Picture 4" descr="NumPy Logo | Real Company | Alphabet, Letter N Logo">
            <a:extLst>
              <a:ext uri="{FF2B5EF4-FFF2-40B4-BE49-F238E27FC236}">
                <a16:creationId xmlns:a16="http://schemas.microsoft.com/office/drawing/2014/main" id="{3A56C2F4-03A2-0C9B-8AF1-40FB7E7C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91" y="2624829"/>
            <a:ext cx="548453" cy="5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0C5F2BD-783C-AB71-0CB1-AC2ECDF8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78" y="3739883"/>
            <a:ext cx="354966" cy="4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B741E334-7156-83AC-3C8B-86EFC74F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78" y="4892511"/>
            <a:ext cx="387285" cy="3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E5C19119-DAA8-AF26-70E9-31E4730A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30" y="5932508"/>
            <a:ext cx="461261" cy="2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2DEB47EA-F648-CAE0-63B6-432C8334A16C}"/>
              </a:ext>
            </a:extLst>
          </p:cNvPr>
          <p:cNvSpPr/>
          <p:nvPr/>
        </p:nvSpPr>
        <p:spPr>
          <a:xfrm>
            <a:off x="7873546" y="2432115"/>
            <a:ext cx="274227" cy="40063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526BB0-D39C-9F73-CE4B-3364ACCCD85A}"/>
              </a:ext>
            </a:extLst>
          </p:cNvPr>
          <p:cNvSpPr txBox="1"/>
          <p:nvPr/>
        </p:nvSpPr>
        <p:spPr>
          <a:xfrm>
            <a:off x="8427563" y="4138367"/>
            <a:ext cx="19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core for data analysis</a:t>
            </a: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417B383-C517-6581-77E2-8E97052B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6709069E-7D10-9BAE-265C-F818DBC7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7F815-4B57-9BAF-E537-81A1F2460898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165614-E094-71EF-D510-384621C4B077}"/>
              </a:ext>
            </a:extLst>
          </p:cNvPr>
          <p:cNvSpPr txBox="1"/>
          <p:nvPr/>
        </p:nvSpPr>
        <p:spPr>
          <a:xfrm>
            <a:off x="200320" y="26535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WHY ON PYTHON? 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6BFAA3-438E-9010-6E1F-E84B0F1E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227" y="291729"/>
            <a:ext cx="548453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3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EB1CFE-BAC7-10CD-999B-8F612A6203E1}"/>
              </a:ext>
            </a:extLst>
          </p:cNvPr>
          <p:cNvSpPr txBox="1"/>
          <p:nvPr/>
        </p:nvSpPr>
        <p:spPr>
          <a:xfrm>
            <a:off x="200320" y="26535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PYTHON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5F7A96-AD2E-F2A7-02CD-6A6474A3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18" y="291729"/>
            <a:ext cx="548453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82D306-A39E-B562-9851-202B43CC1354}"/>
              </a:ext>
            </a:extLst>
          </p:cNvPr>
          <p:cNvSpPr txBox="1"/>
          <p:nvPr/>
        </p:nvSpPr>
        <p:spPr>
          <a:xfrm>
            <a:off x="200319" y="1121790"/>
            <a:ext cx="11121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FERRERO</a:t>
            </a:r>
            <a:r>
              <a:rPr lang="en-US" dirty="0"/>
              <a:t> computer requires the use of Anaconda (or similar) to launch Python: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ANACONDA:</a:t>
            </a:r>
            <a:r>
              <a:rPr lang="en-US" dirty="0"/>
              <a:t> Python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 of "interactive environments“, called notebooks, is highly recommended (instead of using the Windows command prompt)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Anaconda, Inc · GitHub">
            <a:extLst>
              <a:ext uri="{FF2B5EF4-FFF2-40B4-BE49-F238E27FC236}">
                <a16:creationId xmlns:a16="http://schemas.microsoft.com/office/drawing/2014/main" id="{F8F96DD5-8D8C-2382-35F2-7007BC77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42" y="1696109"/>
            <a:ext cx="903009" cy="9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roject Jupyter - Wikipedia">
            <a:extLst>
              <a:ext uri="{FF2B5EF4-FFF2-40B4-BE49-F238E27FC236}">
                <a16:creationId xmlns:a16="http://schemas.microsoft.com/office/drawing/2014/main" id="{6EADBC1C-0F21-AA43-F856-0DA2FCBD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70" y="4363816"/>
            <a:ext cx="769469" cy="89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137FC8-CCA9-F286-AE2A-DDB5D664CEAE}"/>
              </a:ext>
            </a:extLst>
          </p:cNvPr>
          <p:cNvSpPr txBox="1"/>
          <p:nvPr/>
        </p:nvSpPr>
        <p:spPr>
          <a:xfrm>
            <a:off x="3048786" y="448659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JUPYTER</a:t>
            </a:r>
          </a:p>
          <a:p>
            <a:r>
              <a:rPr lang="en-US" b="1" dirty="0"/>
              <a:t>NOTEBOOK</a:t>
            </a:r>
            <a:endParaRPr lang="en-US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6E62CE68-C723-83CA-0990-EE92CF72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70" y="5558401"/>
            <a:ext cx="676202" cy="6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F37A18-7B35-8840-E397-1BAD4967BFEC}"/>
              </a:ext>
            </a:extLst>
          </p:cNvPr>
          <p:cNvSpPr txBox="1"/>
          <p:nvPr/>
        </p:nvSpPr>
        <p:spPr>
          <a:xfrm>
            <a:off x="560111" y="5434837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VISUAL</a:t>
            </a:r>
          </a:p>
          <a:p>
            <a:pPr algn="ctr"/>
            <a:r>
              <a:rPr lang="en-US" b="1" dirty="0"/>
              <a:t>STUDIO</a:t>
            </a:r>
          </a:p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1A2FAB-7872-B6E0-820F-E8408FB08BD3}"/>
              </a:ext>
            </a:extLst>
          </p:cNvPr>
          <p:cNvSpPr txBox="1"/>
          <p:nvPr/>
        </p:nvSpPr>
        <p:spPr>
          <a:xfrm>
            <a:off x="5299833" y="4571075"/>
            <a:ext cx="46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Multivariate analysis tools </a:t>
            </a:r>
            <a:r>
              <a:rPr lang="en-US" dirty="0"/>
              <a:t>developed here)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C3455-5BC2-D76C-B39C-A5E94DC3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4EB90A5A-93AE-9B40-B1AD-0550A011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24BF75-176F-C8C2-FA34-90107070E211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</p:spTree>
    <p:extLst>
      <p:ext uri="{BB962C8B-B14F-4D97-AF65-F5344CB8AC3E}">
        <p14:creationId xmlns:p14="http://schemas.microsoft.com/office/powerpoint/2010/main" val="61370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2659D13C-9C32-95CF-D0E9-DBAD3190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430" y="486313"/>
            <a:ext cx="8328089" cy="5885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78AF69-0EAE-CFF0-E6CF-3E878F813A1D}"/>
              </a:ext>
            </a:extLst>
          </p:cNvPr>
          <p:cNvSpPr txBox="1"/>
          <p:nvPr/>
        </p:nvSpPr>
        <p:spPr>
          <a:xfrm>
            <a:off x="200320" y="26535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PYTHON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C905EE-9C7A-857E-50AD-001F4057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18" y="291729"/>
            <a:ext cx="548453" cy="6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F18898-FE18-3626-26B0-D14C95A937FA}"/>
              </a:ext>
            </a:extLst>
          </p:cNvPr>
          <p:cNvSpPr txBox="1"/>
          <p:nvPr/>
        </p:nvSpPr>
        <p:spPr>
          <a:xfrm>
            <a:off x="200319" y="1121790"/>
            <a:ext cx="11121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a script appears: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2D5411-BB9C-2BE0-1074-ABB0EEE6C857}"/>
              </a:ext>
            </a:extLst>
          </p:cNvPr>
          <p:cNvSpPr txBox="1"/>
          <p:nvPr/>
        </p:nvSpPr>
        <p:spPr>
          <a:xfrm>
            <a:off x="1840808" y="4435400"/>
            <a:ext cx="21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=  code block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AA19732-41C7-2792-7BC2-08926787D82E}"/>
              </a:ext>
            </a:extLst>
          </p:cNvPr>
          <p:cNvSpPr/>
          <p:nvPr/>
        </p:nvSpPr>
        <p:spPr>
          <a:xfrm>
            <a:off x="5300020" y="752663"/>
            <a:ext cx="499621" cy="3534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EBF5F26-FDF0-79A6-544C-8D5DE27A576C}"/>
              </a:ext>
            </a:extLst>
          </p:cNvPr>
          <p:cNvCxnSpPr>
            <a:cxnSpLocks/>
          </p:cNvCxnSpPr>
          <p:nvPr/>
        </p:nvCxnSpPr>
        <p:spPr>
          <a:xfrm>
            <a:off x="948150" y="2141422"/>
            <a:ext cx="0" cy="3516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64494F7-4BD4-052C-AC02-833C6E7BDA8F}"/>
              </a:ext>
            </a:extLst>
          </p:cNvPr>
          <p:cNvSpPr txBox="1"/>
          <p:nvPr/>
        </p:nvSpPr>
        <p:spPr>
          <a:xfrm rot="5400000">
            <a:off x="-1357926" y="4085081"/>
            <a:ext cx="42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Typically, in Python the flow is sequential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622AB104-C787-8E12-B9EB-8D35CEA8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8688FA53-02D9-01E3-F480-47A7C51B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58EEFC-C3E8-AB4F-2798-5EF571FE6985}"/>
              </a:ext>
            </a:extLst>
          </p:cNvPr>
          <p:cNvSpPr txBox="1"/>
          <p:nvPr/>
        </p:nvSpPr>
        <p:spPr>
          <a:xfrm>
            <a:off x="1687159" y="3142368"/>
            <a:ext cx="191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Libraries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04C5D4-20AF-2610-C4EF-6BA44CDC2314}"/>
              </a:ext>
            </a:extLst>
          </p:cNvPr>
          <p:cNvSpPr txBox="1"/>
          <p:nvPr/>
        </p:nvSpPr>
        <p:spPr>
          <a:xfrm>
            <a:off x="663156" y="2050434"/>
            <a:ext cx="311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Markdown =  code explanation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19E1D0C-AA1D-0D7C-223C-7D917B4B250C}"/>
              </a:ext>
            </a:extLst>
          </p:cNvPr>
          <p:cNvCxnSpPr>
            <a:cxnSpLocks/>
          </p:cNvCxnSpPr>
          <p:nvPr/>
        </p:nvCxnSpPr>
        <p:spPr>
          <a:xfrm>
            <a:off x="3445220" y="2214221"/>
            <a:ext cx="992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72FF08-E1BF-F71D-4B44-41B11BE44B6A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10A55C9-F4D7-A169-19CC-557788706863}"/>
              </a:ext>
            </a:extLst>
          </p:cNvPr>
          <p:cNvCxnSpPr>
            <a:cxnSpLocks/>
          </p:cNvCxnSpPr>
          <p:nvPr/>
        </p:nvCxnSpPr>
        <p:spPr>
          <a:xfrm>
            <a:off x="3363234" y="3307374"/>
            <a:ext cx="992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4CB7371-2A43-B890-7720-AC40E1E1955E}"/>
              </a:ext>
            </a:extLst>
          </p:cNvPr>
          <p:cNvCxnSpPr>
            <a:cxnSpLocks/>
          </p:cNvCxnSpPr>
          <p:nvPr/>
        </p:nvCxnSpPr>
        <p:spPr>
          <a:xfrm>
            <a:off x="3363234" y="4589288"/>
            <a:ext cx="992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77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640472-321B-E798-6658-C3AF2FC4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0" y="1001217"/>
            <a:ext cx="10648043" cy="35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D59AC6-D3DF-B3F3-1938-2135CF7C6A2E}"/>
              </a:ext>
            </a:extLst>
          </p:cNvPr>
          <p:cNvSpPr txBox="1"/>
          <p:nvPr/>
        </p:nvSpPr>
        <p:spPr>
          <a:xfrm>
            <a:off x="158350" y="870785"/>
            <a:ext cx="2415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- IMPORT FILE: .csv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BDFF55-0D1F-7D46-3E4B-8B8E178D089E}"/>
              </a:ext>
            </a:extLst>
          </p:cNvPr>
          <p:cNvSpPr txBox="1"/>
          <p:nvPr/>
        </p:nvSpPr>
        <p:spPr>
          <a:xfrm>
            <a:off x="-688233" y="265359"/>
            <a:ext cx="60943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</a:rPr>
              <a:t>MULTIVARIATE ANALYSIS TOOLS 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851D807A-7793-44B9-9420-A281703F2116}"/>
              </a:ext>
            </a:extLst>
          </p:cNvPr>
          <p:cNvSpPr/>
          <p:nvPr/>
        </p:nvSpPr>
        <p:spPr>
          <a:xfrm>
            <a:off x="527901" y="2584673"/>
            <a:ext cx="121529" cy="16237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B8CC0351-2164-7B5C-A9B8-047692EB7D9A}"/>
              </a:ext>
            </a:extLst>
          </p:cNvPr>
          <p:cNvSpPr/>
          <p:nvPr/>
        </p:nvSpPr>
        <p:spPr>
          <a:xfrm>
            <a:off x="543336" y="4351204"/>
            <a:ext cx="173102" cy="7921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020E54F-0D92-CA40-3AEF-9C6F80456424}"/>
              </a:ext>
            </a:extLst>
          </p:cNvPr>
          <p:cNvSpPr txBox="1"/>
          <p:nvPr/>
        </p:nvSpPr>
        <p:spPr>
          <a:xfrm>
            <a:off x="157331" y="3211890"/>
            <a:ext cx="36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B4D640-574E-FFB8-D451-2E2020C9A1FA}"/>
              </a:ext>
            </a:extLst>
          </p:cNvPr>
          <p:cNvSpPr txBox="1"/>
          <p:nvPr/>
        </p:nvSpPr>
        <p:spPr>
          <a:xfrm>
            <a:off x="279879" y="4536669"/>
            <a:ext cx="36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BB36D5-BFEA-41E7-3EBD-E152C9888082}"/>
              </a:ext>
            </a:extLst>
          </p:cNvPr>
          <p:cNvSpPr txBox="1"/>
          <p:nvPr/>
        </p:nvSpPr>
        <p:spPr>
          <a:xfrm>
            <a:off x="813964" y="4510804"/>
            <a:ext cx="474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…for regression</a:t>
            </a: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1D7A2673-F81B-1C0F-2BE8-7FDA9A9B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6555757"/>
            <a:ext cx="715848" cy="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Osservatorio Fedeltà: Fedeltà dei clienti, la chiave del successo">
            <a:extLst>
              <a:ext uri="{FF2B5EF4-FFF2-40B4-BE49-F238E27FC236}">
                <a16:creationId xmlns:a16="http://schemas.microsoft.com/office/drawing/2014/main" id="{546531F8-D5BC-F773-3651-C581C6F5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6" y="6582892"/>
            <a:ext cx="495202" cy="1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81027-9B77-7143-F178-3171F2C529E0}"/>
              </a:ext>
            </a:extLst>
          </p:cNvPr>
          <p:cNvSpPr txBox="1"/>
          <p:nvPr/>
        </p:nvSpPr>
        <p:spPr>
          <a:xfrm>
            <a:off x="7324627" y="6565612"/>
            <a:ext cx="54329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75000"/>
                  </a:schemeClr>
                </a:solidFill>
              </a:rPr>
              <a:t>May 2024 -  Developed by F. Spataro (francesco.spataro@unipr.it)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3F3A3B-19EE-D51F-49D2-66B5147B9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38" y="5391088"/>
            <a:ext cx="10120488" cy="127541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084B75-48F3-E6FA-B1CD-FCBB3C2CE484}"/>
              </a:ext>
            </a:extLst>
          </p:cNvPr>
          <p:cNvSpPr txBox="1"/>
          <p:nvPr/>
        </p:nvSpPr>
        <p:spPr>
          <a:xfrm>
            <a:off x="813964" y="6075681"/>
            <a:ext cx="3711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to add new labels on graphs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3123885-0D44-0798-CAD9-B3E26E8D0C81}"/>
              </a:ext>
            </a:extLst>
          </p:cNvPr>
          <p:cNvGrpSpPr/>
          <p:nvPr/>
        </p:nvGrpSpPr>
        <p:grpSpPr>
          <a:xfrm>
            <a:off x="4394738" y="-28666"/>
            <a:ext cx="2950230" cy="1838278"/>
            <a:chOff x="7296707" y="56511"/>
            <a:chExt cx="3601336" cy="2275769"/>
          </a:xfrm>
        </p:grpSpPr>
        <p:sp>
          <p:nvSpPr>
            <p:cNvPr id="9" name="Rettangolo ad angolo ripiegato 8">
              <a:extLst>
                <a:ext uri="{FF2B5EF4-FFF2-40B4-BE49-F238E27FC236}">
                  <a16:creationId xmlns:a16="http://schemas.microsoft.com/office/drawing/2014/main" id="{82E57D1F-94AD-BB02-30E6-A2B8781FCD1F}"/>
                </a:ext>
              </a:extLst>
            </p:cNvPr>
            <p:cNvSpPr/>
            <p:nvPr/>
          </p:nvSpPr>
          <p:spPr>
            <a:xfrm>
              <a:off x="7741725" y="546821"/>
              <a:ext cx="3156318" cy="1785459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07A1286-B607-3971-ED18-A2BF6B4DC1BE}"/>
                </a:ext>
              </a:extLst>
            </p:cNvPr>
            <p:cNvSpPr txBox="1"/>
            <p:nvPr/>
          </p:nvSpPr>
          <p:spPr>
            <a:xfrm rot="19628636">
              <a:off x="7296707" y="56511"/>
              <a:ext cx="2270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Amasis MT Pro Black" panose="020F0502020204030204" pitchFamily="18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TIPS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A356851-7F23-EB55-61B3-2E504EC1FE8B}"/>
                </a:ext>
              </a:extLst>
            </p:cNvPr>
            <p:cNvSpPr txBox="1"/>
            <p:nvPr/>
          </p:nvSpPr>
          <p:spPr>
            <a:xfrm>
              <a:off x="7919976" y="756313"/>
              <a:ext cx="2799812" cy="15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To avoid occasionally encountering errors when loading data, it is advisable to save the .CSV in UTF-8 format</a:t>
              </a:r>
              <a:r>
                <a:rPr lang="en-US" dirty="0"/>
                <a:t>.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9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7770</TotalTime>
  <Words>1612</Words>
  <Application>Microsoft Office PowerPoint</Application>
  <PresentationFormat>Widescreen</PresentationFormat>
  <Paragraphs>245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Amasis MT Pro Black</vt:lpstr>
      <vt:lpstr>-apple-system</vt:lpstr>
      <vt:lpstr>Arial</vt:lpstr>
      <vt:lpstr>Bradley Hand ITC</vt:lpstr>
      <vt:lpstr>Calibri</vt:lpstr>
      <vt:lpstr>Calibri Light</vt:lpstr>
      <vt:lpstr>Cambria</vt:lpstr>
      <vt:lpstr>Söhne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SPATARO (Guest)</dc:creator>
  <cp:lastModifiedBy>LaborRic2</cp:lastModifiedBy>
  <cp:revision>2</cp:revision>
  <dcterms:created xsi:type="dcterms:W3CDTF">2024-03-24T15:57:15Z</dcterms:created>
  <dcterms:modified xsi:type="dcterms:W3CDTF">2024-05-29T14:42:55Z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15e1d80-5df9-45cf-93c6-b3dca2463c0a_Enabled">
    <vt:lpwstr>true</vt:lpwstr>
  </property>
  <property fmtid="{D5CDD505-2E9C-101B-9397-08002B2CF9AE}" pid="3" name="MSIP_Label_115e1d80-5df9-45cf-93c6-b3dca2463c0a_SetDate">
    <vt:lpwstr>2024-03-24T15:57:17Z</vt:lpwstr>
  </property>
  <property fmtid="{D5CDD505-2E9C-101B-9397-08002B2CF9AE}" pid="4" name="MSIP_Label_115e1d80-5df9-45cf-93c6-b3dca2463c0a_Method">
    <vt:lpwstr>Standard</vt:lpwstr>
  </property>
  <property fmtid="{D5CDD505-2E9C-101B-9397-08002B2CF9AE}" pid="5" name="MSIP_Label_115e1d80-5df9-45cf-93c6-b3dca2463c0a_Name">
    <vt:lpwstr>115e1d80-5df9-45cf-93c6-b3dca2463c0a</vt:lpwstr>
  </property>
  <property fmtid="{D5CDD505-2E9C-101B-9397-08002B2CF9AE}" pid="6" name="MSIP_Label_115e1d80-5df9-45cf-93c6-b3dca2463c0a_SiteId">
    <vt:lpwstr>35734bde-3e33-4eb6-8dd2-0c96b30981bf</vt:lpwstr>
  </property>
  <property fmtid="{D5CDD505-2E9C-101B-9397-08002B2CF9AE}" pid="7" name="MSIP_Label_115e1d80-5df9-45cf-93c6-b3dca2463c0a_ActionId">
    <vt:lpwstr>072deda4-3aaf-40c2-979a-b5ec4ceb1d4e</vt:lpwstr>
  </property>
  <property fmtid="{D5CDD505-2E9C-101B-9397-08002B2CF9AE}" pid="8" name="MSIP_Label_115e1d80-5df9-45cf-93c6-b3dca2463c0a_ContentBits">
    <vt:lpwstr>0</vt:lpwstr>
  </property>
</Properties>
</file>